
<file path=[Content_Types].xml><?xml version="1.0" encoding="utf-8"?>
<Types xmlns="http://schemas.openxmlformats.org/package/2006/content-types">
  <Default Extension="bin" ContentType="image/jpeg"/>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media/image28.bin" ContentType="image/png"/>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6.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7.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8.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9.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0.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7"/>
    <p:sldMasterId id="2147484662" r:id="rId8"/>
    <p:sldMasterId id="2147484829" r:id="rId9"/>
    <p:sldMasterId id="2147485389" r:id="rId10"/>
    <p:sldMasterId id="2147485443" r:id="rId11"/>
    <p:sldMasterId id="2147485475" r:id="rId12"/>
    <p:sldMasterId id="2147485655" r:id="rId13"/>
    <p:sldMasterId id="2147485716" r:id="rId14"/>
    <p:sldMasterId id="2147485917" r:id="rId15"/>
    <p:sldMasterId id="2147485946" r:id="rId16"/>
    <p:sldMasterId id="2147485981" r:id="rId17"/>
  </p:sldMasterIdLst>
  <p:notesMasterIdLst>
    <p:notesMasterId r:id="rId64"/>
  </p:notesMasterIdLst>
  <p:handoutMasterIdLst>
    <p:handoutMasterId r:id="rId65"/>
  </p:handoutMasterIdLst>
  <p:sldIdLst>
    <p:sldId id="4781" r:id="rId18"/>
    <p:sldId id="260" r:id="rId19"/>
    <p:sldId id="4813" r:id="rId20"/>
    <p:sldId id="4788" r:id="rId21"/>
    <p:sldId id="375" r:id="rId22"/>
    <p:sldId id="302" r:id="rId23"/>
    <p:sldId id="4301" r:id="rId24"/>
    <p:sldId id="4811" r:id="rId25"/>
    <p:sldId id="4814" r:id="rId26"/>
    <p:sldId id="4812" r:id="rId27"/>
    <p:sldId id="4815" r:id="rId28"/>
    <p:sldId id="3252" r:id="rId29"/>
    <p:sldId id="4816" r:id="rId30"/>
    <p:sldId id="4357" r:id="rId31"/>
    <p:sldId id="4356" r:id="rId32"/>
    <p:sldId id="4405" r:id="rId33"/>
    <p:sldId id="4406" r:id="rId34"/>
    <p:sldId id="4806" r:id="rId35"/>
    <p:sldId id="4822" r:id="rId36"/>
    <p:sldId id="4826" r:id="rId37"/>
    <p:sldId id="4820" r:id="rId38"/>
    <p:sldId id="4821" r:id="rId39"/>
    <p:sldId id="4810" r:id="rId40"/>
    <p:sldId id="4823" r:id="rId41"/>
    <p:sldId id="4411" r:id="rId42"/>
    <p:sldId id="4785" r:id="rId43"/>
    <p:sldId id="4807" r:id="rId44"/>
    <p:sldId id="4791" r:id="rId45"/>
    <p:sldId id="4824" r:id="rId46"/>
    <p:sldId id="4793" r:id="rId47"/>
    <p:sldId id="4829" r:id="rId48"/>
    <p:sldId id="4818" r:id="rId49"/>
    <p:sldId id="4819" r:id="rId50"/>
    <p:sldId id="4808" r:id="rId51"/>
    <p:sldId id="4792" r:id="rId52"/>
    <p:sldId id="4825" r:id="rId53"/>
    <p:sldId id="4828" r:id="rId54"/>
    <p:sldId id="4830" r:id="rId55"/>
    <p:sldId id="4817" r:id="rId56"/>
    <p:sldId id="4410" r:id="rId57"/>
    <p:sldId id="4789" r:id="rId58"/>
    <p:sldId id="4832" r:id="rId59"/>
    <p:sldId id="4802" r:id="rId60"/>
    <p:sldId id="4803" r:id="rId61"/>
    <p:sldId id="4805" r:id="rId62"/>
    <p:sldId id="447" r:id="rId6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C079878-411B-4AF9-8E04-B84A35F51C22}">
          <p14:sldIdLst>
            <p14:sldId id="4781"/>
            <p14:sldId id="260"/>
            <p14:sldId id="4813"/>
          </p14:sldIdLst>
        </p14:section>
        <p14:section name="Containers Recap" id="{C53A134B-6C1D-48BA-A0A4-5F57B23FFA42}">
          <p14:sldIdLst>
            <p14:sldId id="4788"/>
            <p14:sldId id="375"/>
            <p14:sldId id="302"/>
            <p14:sldId id="4301"/>
            <p14:sldId id="4811"/>
            <p14:sldId id="4814"/>
            <p14:sldId id="4812"/>
            <p14:sldId id="4815"/>
            <p14:sldId id="3252"/>
            <p14:sldId id="4816"/>
            <p14:sldId id="4357"/>
            <p14:sldId id="4356"/>
            <p14:sldId id="4405"/>
            <p14:sldId id="4406"/>
          </p14:sldIdLst>
        </p14:section>
        <p14:section name="Azure App Service on Linux" id="{64A24988-E6D8-4BF0-BF22-4841724B2B85}">
          <p14:sldIdLst>
            <p14:sldId id="4806"/>
            <p14:sldId id="4822"/>
            <p14:sldId id="4826"/>
            <p14:sldId id="4820"/>
            <p14:sldId id="4821"/>
          </p14:sldIdLst>
        </p14:section>
        <p14:section name="Web App for Containers" id="{AB0FBBC2-C692-4F92-BC9C-BA7F4CD5162F}">
          <p14:sldIdLst>
            <p14:sldId id="4810"/>
            <p14:sldId id="4823"/>
            <p14:sldId id="4411"/>
            <p14:sldId id="4785"/>
            <p14:sldId id="4807"/>
            <p14:sldId id="4791"/>
            <p14:sldId id="4824"/>
            <p14:sldId id="4793"/>
            <p14:sldId id="4829"/>
            <p14:sldId id="4818"/>
            <p14:sldId id="4819"/>
            <p14:sldId id="4808"/>
            <p14:sldId id="4792"/>
            <p14:sldId id="4825"/>
            <p14:sldId id="4828"/>
            <p14:sldId id="4830"/>
            <p14:sldId id="4817"/>
            <p14:sldId id="4410"/>
          </p14:sldIdLst>
        </p14:section>
        <p14:section name="Lab - Deploy a Container to App Service" id="{5D2297F1-1563-4EA0-AAB0-7E94BD74029A}">
          <p14:sldIdLst>
            <p14:sldId id="4789"/>
            <p14:sldId id="4832"/>
          </p14:sldIdLst>
        </p14:section>
        <p14:section name="Additional Resources" id="{CD0E440E-ADF6-4392-8556-6FDC08EBEF83}">
          <p14:sldIdLst>
            <p14:sldId id="4802"/>
            <p14:sldId id="4803"/>
            <p14:sldId id="4805"/>
          </p14:sldIdLst>
        </p14:section>
        <p14:section name="Closing" id="{1C02FA2F-BA61-47C2-AC95-0DB8B0568203}">
          <p14:sldIdLst>
            <p14:sldId id="44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0078D7"/>
    <a:srgbClr val="404040"/>
    <a:srgbClr val="D2D2D2"/>
    <a:srgbClr val="00188F"/>
    <a:srgbClr val="303030"/>
    <a:srgbClr val="7FA5DD"/>
    <a:srgbClr val="8B8B8B"/>
    <a:srgbClr val="E2E2E2"/>
    <a:srgbClr val="E2EA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43A81E-0E22-4CA4-9768-38D2D988DCA5}" v="531" dt="2019-07-19T07:30:43.2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37" autoAdjust="0"/>
    <p:restoredTop sz="81752" autoAdjust="0"/>
  </p:normalViewPr>
  <p:slideViewPr>
    <p:cSldViewPr snapToGrid="0">
      <p:cViewPr varScale="1">
        <p:scale>
          <a:sx n="80" d="100"/>
          <a:sy n="80" d="100"/>
        </p:scale>
        <p:origin x="976" y="48"/>
      </p:cViewPr>
      <p:guideLst/>
    </p:cSldViewPr>
  </p:slideViewPr>
  <p:notesTextViewPr>
    <p:cViewPr>
      <p:scale>
        <a:sx n="1" d="1"/>
        <a:sy n="1" d="1"/>
      </p:scale>
      <p:origin x="0" y="0"/>
    </p:cViewPr>
  </p:notesTextViewPr>
  <p:sorterViewPr>
    <p:cViewPr varScale="1">
      <p:scale>
        <a:sx n="1" d="1"/>
        <a:sy n="1" d="1"/>
      </p:scale>
      <p:origin x="0" y="-25038"/>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7.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slide" Target="slides/slide46.xml"/><Relationship Id="rId68" Type="http://schemas.openxmlformats.org/officeDocument/2006/relationships/viewProps" Target="viewProps.xml"/><Relationship Id="rId7" Type="http://schemas.openxmlformats.org/officeDocument/2006/relationships/slideMaster" Target="slideMasters/slideMaster1.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Master" Target="slideMasters/slideMaster10.xml"/><Relationship Id="rId29"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5.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Master" Target="slideMasters/slideMaster9.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61" Type="http://schemas.openxmlformats.org/officeDocument/2006/relationships/slide" Target="slides/slide44.xml"/><Relationship Id="rId10" Type="http://schemas.openxmlformats.org/officeDocument/2006/relationships/slideMaster" Target="slideMasters/slideMaster4.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Master" Target="slideMasters/slideMaster8.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Master" Target="slideMasters/slideMaster2.xml"/><Relationship Id="rId51" Type="http://schemas.openxmlformats.org/officeDocument/2006/relationships/slide" Target="slides/slide34.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Master" Target="slideMasters/slideMaster11.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presProps" Target="presProps.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8/1/2019 2:34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8/1/2019 2:34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docker.com/products/docker-engin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docker.com/products/docker-engin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docker.com/products/docker-engin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docker.com/products/docker-engin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linuxcontainers.org/lxc/introduction/" TargetMode="External"/><Relationship Id="rId13" Type="http://schemas.openxmlformats.org/officeDocument/2006/relationships/hyperlink" Target="https://github.com/coreos/flannel" TargetMode="External"/><Relationship Id="rId3" Type="http://schemas.openxmlformats.org/officeDocument/2006/relationships/hyperlink" Target="https://en.wikipedia.org/wiki/Chroot" TargetMode="External"/><Relationship Id="rId7" Type="http://schemas.openxmlformats.org/officeDocument/2006/relationships/hyperlink" Target="https://en.wikipedia.org/wiki/LXC" TargetMode="External"/><Relationship Id="rId12" Type="http://schemas.openxmlformats.org/officeDocument/2006/relationships/hyperlink" Target="https://coreos.com/etcd/"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Cgroups" TargetMode="External"/><Relationship Id="rId11" Type="http://schemas.openxmlformats.org/officeDocument/2006/relationships/hyperlink" Target="https://en.wikipedia.org/wiki/CoreOS" TargetMode="External"/><Relationship Id="rId5" Type="http://schemas.openxmlformats.org/officeDocument/2006/relationships/hyperlink" Target="https://en.wikipedia.org/wiki/Solaris_Containers" TargetMode="External"/><Relationship Id="rId10" Type="http://schemas.openxmlformats.org/officeDocument/2006/relationships/hyperlink" Target="https://coreos.com/blog/rocket/" TargetMode="External"/><Relationship Id="rId4" Type="http://schemas.openxmlformats.org/officeDocument/2006/relationships/hyperlink" Target="https://en.wikipedia.org/wiki/FreeBSD_jail" TargetMode="External"/><Relationship Id="rId9" Type="http://schemas.openxmlformats.org/officeDocument/2006/relationships/hyperlink" Target="https://en.wikipedia.org/wiki/Docker_(software)" TargetMode="External"/><Relationship Id="rId14" Type="http://schemas.openxmlformats.org/officeDocument/2006/relationships/hyperlink" Target="https://msdn.microsoft.com/en-us/virtualization/windowscontainers/about/about_overview"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ccess.redhat.com/containers/?tab=overview#/registry.access.redhat.com/rhel7"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Images are layered (you can squash layers into a single layer).</a:t>
            </a:r>
          </a:p>
          <a:p>
            <a:r>
              <a:rPr lang="en-AU" dirty="0" err="1"/>
              <a:t>Dockerfile</a:t>
            </a:r>
            <a:r>
              <a:rPr lang="en-AU" dirty="0"/>
              <a:t> is built – it will fetch dependencies and copy them into the image along with your app binaries.</a:t>
            </a:r>
          </a:p>
          <a:p>
            <a:r>
              <a:rPr lang="en-AU" dirty="0"/>
              <a:t>These can be </a:t>
            </a:r>
            <a:r>
              <a:rPr lang="en-AU" b="1" dirty="0"/>
              <a:t>pre-built artefacts </a:t>
            </a:r>
            <a:r>
              <a:rPr lang="en-AU" b="0" dirty="0"/>
              <a:t>or</a:t>
            </a:r>
            <a:r>
              <a:rPr lang="en-AU" b="1" dirty="0"/>
              <a:t> source code </a:t>
            </a:r>
            <a:r>
              <a:rPr lang="en-AU" dirty="0"/>
              <a:t>that is built within the image (</a:t>
            </a:r>
            <a:r>
              <a:rPr lang="en-AU" b="1" dirty="0"/>
              <a:t>multistage builds </a:t>
            </a:r>
            <a:r>
              <a:rPr lang="en-AU" dirty="0"/>
              <a:t>help here to keep images small).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7D4902-4A98-4F7B-B029-59DB1E3D68A1}"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803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we see that only layers that are not present on the host or in the remote registry are pushed/pulled.  Each layer has a unique hash of it’s contents stored along with the image.</a:t>
            </a:r>
          </a:p>
          <a:p>
            <a:r>
              <a:rPr lang="en-AU" dirty="0"/>
              <a:t>For this diagram, we assume Ubuntu is 1 layer, but in reality it is usually more than that unless the layers are squashed into a single layer.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4CFA94A-519F-445C-B30C-9E76FA6A2031}" type="datetime8">
              <a:rPr lang="en-US" smtClean="0"/>
              <a:t>8/1/2019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92415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we show that a single image (which holds read-only layers) can be pulled to then run multiple copies as containers which hold processes and a single writeable layer on top of the image.</a:t>
            </a:r>
          </a:p>
          <a:p>
            <a:r>
              <a:rPr lang="en-AU" dirty="0"/>
              <a:t>Containers are ephemeral.  Anything written inside them is lost when the container is deleted.</a:t>
            </a:r>
          </a:p>
          <a:p>
            <a:r>
              <a:rPr lang="en-AU" dirty="0"/>
              <a:t>You can mount volumes into a container (e.g. bind mount from host or use a volume driver like NFS, Azure Disk, Azure Files, etc.)</a:t>
            </a:r>
          </a:p>
          <a:p>
            <a:endParaRPr lang="en-AU"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8/1/2019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7170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8/1/2019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535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8115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a:solidFill>
                  <a:schemeClr val="tx1"/>
                </a:solidFill>
                <a:effectLst/>
                <a:latin typeface="Segoe UI Light" pitchFamily="34" charset="0"/>
                <a:ea typeface="+mn-ea"/>
                <a:cs typeface="+mn-cs"/>
              </a:rPr>
              <a:t>A container image is a lightweight, standalone, executable package of software that includes everything needed to run an application: code, runtime, system tools, system libraries and settings.</a:t>
            </a:r>
          </a:p>
          <a:p>
            <a:endParaRPr lang="en-GB" sz="900" b="0" i="0" kern="1200">
              <a:solidFill>
                <a:schemeClr val="tx1"/>
              </a:solidFill>
              <a:effectLst/>
              <a:latin typeface="Segoe UI Light" pitchFamily="34" charset="0"/>
              <a:ea typeface="+mn-ea"/>
              <a:cs typeface="+mn-cs"/>
            </a:endParaRPr>
          </a:p>
          <a:p>
            <a:r>
              <a:rPr lang="en-GB" sz="900" b="0" i="0" kern="1200">
                <a:solidFill>
                  <a:schemeClr val="tx1"/>
                </a:solidFill>
                <a:effectLst/>
                <a:latin typeface="Segoe UI Light" pitchFamily="34" charset="0"/>
                <a:ea typeface="+mn-ea"/>
                <a:cs typeface="+mn-cs"/>
              </a:rPr>
              <a:t>Container images become containers at runtime and in the case of Docker containers - images become containers when they run on </a:t>
            </a:r>
            <a:r>
              <a:rPr lang="en-GB" sz="900" b="0" i="0" u="none" strike="noStrike" kern="1200">
                <a:solidFill>
                  <a:schemeClr val="tx1"/>
                </a:solidFill>
                <a:effectLst/>
                <a:latin typeface="Segoe UI Light" pitchFamily="34" charset="0"/>
                <a:ea typeface="+mn-ea"/>
                <a:cs typeface="+mn-cs"/>
                <a:hlinkClick r:id="rId3"/>
              </a:rPr>
              <a:t>Docker Engine</a:t>
            </a:r>
            <a:r>
              <a:rPr lang="en-GB" sz="900" b="0" i="0" kern="1200">
                <a:solidFill>
                  <a:schemeClr val="tx1"/>
                </a:solidFill>
                <a:effectLst/>
                <a:latin typeface="Segoe UI Light" pitchFamily="34" charset="0"/>
                <a:ea typeface="+mn-ea"/>
                <a:cs typeface="+mn-cs"/>
              </a:rPr>
              <a:t>. Available for both Linux and Windows-based applications, containerized software will always run the same, regardless of the infrastructure.</a:t>
            </a:r>
          </a:p>
          <a:p>
            <a:endParaRPr lang="en-GB" sz="900" b="0" i="0"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b="0" i="0" kern="1200">
                <a:solidFill>
                  <a:schemeClr val="tx1"/>
                </a:solidFill>
                <a:effectLst/>
                <a:latin typeface="Segoe UI Light" pitchFamily="34" charset="0"/>
                <a:ea typeface="+mn-ea"/>
                <a:cs typeface="+mn-cs"/>
              </a:rPr>
              <a:t>Docker Containers are everywhere: Linux, Windows, </a:t>
            </a:r>
            <a:r>
              <a:rPr lang="en-GB" sz="900" b="0" i="0" kern="1200" err="1">
                <a:solidFill>
                  <a:schemeClr val="tx1"/>
                </a:solidFill>
                <a:effectLst/>
                <a:latin typeface="Segoe UI Light" pitchFamily="34" charset="0"/>
                <a:ea typeface="+mn-ea"/>
                <a:cs typeface="+mn-cs"/>
              </a:rPr>
              <a:t>Datacenter</a:t>
            </a:r>
            <a:r>
              <a:rPr lang="en-GB" sz="900" b="0" i="0" kern="1200">
                <a:solidFill>
                  <a:schemeClr val="tx1"/>
                </a:solidFill>
                <a:effectLst/>
                <a:latin typeface="Segoe UI Light" pitchFamily="34" charset="0"/>
                <a:ea typeface="+mn-ea"/>
                <a:cs typeface="+mn-cs"/>
              </a:rPr>
              <a:t>, Cloud, Serverless, etc.</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900" b="0" i="0"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b="0" i="0" kern="1200">
                <a:solidFill>
                  <a:schemeClr val="tx1"/>
                </a:solidFill>
                <a:effectLst/>
                <a:latin typeface="Segoe UI Light" pitchFamily="34" charset="0"/>
                <a:ea typeface="+mn-ea"/>
                <a:cs typeface="+mn-cs"/>
              </a:rPr>
              <a:t>Note: Container != Docker.  Docker commoditised and democratized containers through develop-focused tooling, APIs, standard packaging and run-time components.  However, containers have been around much longer than Docker (est. 2013).  Docker open sourced “</a:t>
            </a:r>
            <a:r>
              <a:rPr lang="en-GB" sz="900" b="0" i="0" kern="1200" err="1">
                <a:solidFill>
                  <a:schemeClr val="tx1"/>
                </a:solidFill>
                <a:effectLst/>
                <a:latin typeface="Segoe UI Light" pitchFamily="34" charset="0"/>
                <a:ea typeface="+mn-ea"/>
                <a:cs typeface="+mn-cs"/>
              </a:rPr>
              <a:t>containerd</a:t>
            </a:r>
            <a:r>
              <a:rPr lang="en-GB" sz="900" b="0" i="0" kern="1200">
                <a:solidFill>
                  <a:schemeClr val="tx1"/>
                </a:solidFill>
                <a:effectLst/>
                <a:latin typeface="Segoe UI Light" pitchFamily="34" charset="0"/>
                <a:ea typeface="+mn-ea"/>
                <a:cs typeface="+mn-cs"/>
              </a:rPr>
              <a:t>” (and submitted to the CNCF) the core runtime and image format component so that Docker is not necessarily even needed anymore.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8/1/2019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4956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Web App for Containers (single/multi-container) also supports persistent shared storage.</a:t>
            </a:r>
          </a:p>
          <a:p>
            <a:r>
              <a:rPr lang="en-AU" dirty="0"/>
              <a:t>Your app should use port 80 or 8080 (TLS not needed as the platform provides this and terminates TLS for you).</a:t>
            </a:r>
          </a:p>
          <a:p>
            <a:r>
              <a:rPr lang="en-AU" dirty="0"/>
              <a:t>Otherwise, set WEBSITES_PORT to the port your app uses.</a:t>
            </a:r>
          </a:p>
          <a:p>
            <a:r>
              <a:rPr lang="en-AU" dirty="0"/>
              <a:t>Any environment variables needs can be set in App Settings.</a:t>
            </a: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4CFA94A-519F-445C-B30C-9E76FA6A2031}" type="datetime8">
              <a:rPr lang="en-US" smtClean="0"/>
              <a:t>8/1/2019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919797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6172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8/1/2019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7685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1046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7D4902-4A98-4F7B-B029-59DB1E3D68A1}" type="slidenum">
              <a:rPr kumimoji="0" lang="en-AU"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82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a:solidFill>
                  <a:schemeClr val="tx1"/>
                </a:solidFill>
                <a:effectLst/>
                <a:latin typeface="Segoe UI Light" pitchFamily="34" charset="0"/>
                <a:ea typeface="+mn-ea"/>
                <a:cs typeface="+mn-cs"/>
              </a:rPr>
              <a:t>A container image is a lightweight, standalone, executable package of software that includes everything needed to run an application: code, runtime, system tools, system libraries and settings.</a:t>
            </a:r>
          </a:p>
          <a:p>
            <a:endParaRPr lang="en-GB" sz="900" b="0" i="0" kern="1200">
              <a:solidFill>
                <a:schemeClr val="tx1"/>
              </a:solidFill>
              <a:effectLst/>
              <a:latin typeface="Segoe UI Light" pitchFamily="34" charset="0"/>
              <a:ea typeface="+mn-ea"/>
              <a:cs typeface="+mn-cs"/>
            </a:endParaRPr>
          </a:p>
          <a:p>
            <a:r>
              <a:rPr lang="en-GB" sz="900" b="0" i="0" kern="1200">
                <a:solidFill>
                  <a:schemeClr val="tx1"/>
                </a:solidFill>
                <a:effectLst/>
                <a:latin typeface="Segoe UI Light" pitchFamily="34" charset="0"/>
                <a:ea typeface="+mn-ea"/>
                <a:cs typeface="+mn-cs"/>
              </a:rPr>
              <a:t>Container images become containers at runtime and in the case of Docker containers - images become containers when they run on </a:t>
            </a:r>
            <a:r>
              <a:rPr lang="en-GB" sz="900" b="0" i="0" u="none" strike="noStrike" kern="1200">
                <a:solidFill>
                  <a:schemeClr val="tx1"/>
                </a:solidFill>
                <a:effectLst/>
                <a:latin typeface="Segoe UI Light" pitchFamily="34" charset="0"/>
                <a:ea typeface="+mn-ea"/>
                <a:cs typeface="+mn-cs"/>
                <a:hlinkClick r:id="rId3"/>
              </a:rPr>
              <a:t>Docker Engine</a:t>
            </a:r>
            <a:r>
              <a:rPr lang="en-GB" sz="900" b="0" i="0" kern="1200">
                <a:solidFill>
                  <a:schemeClr val="tx1"/>
                </a:solidFill>
                <a:effectLst/>
                <a:latin typeface="Segoe UI Light" pitchFamily="34" charset="0"/>
                <a:ea typeface="+mn-ea"/>
                <a:cs typeface="+mn-cs"/>
              </a:rPr>
              <a:t>. Available for both Linux and Windows-based applications, containerized software will always run the same, regardless of the infrastructure.</a:t>
            </a:r>
          </a:p>
          <a:p>
            <a:endParaRPr lang="en-GB" sz="900" b="0" i="0"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b="0" i="0" kern="1200">
                <a:solidFill>
                  <a:schemeClr val="tx1"/>
                </a:solidFill>
                <a:effectLst/>
                <a:latin typeface="Segoe UI Light" pitchFamily="34" charset="0"/>
                <a:ea typeface="+mn-ea"/>
                <a:cs typeface="+mn-cs"/>
              </a:rPr>
              <a:t>Docker Containers are everywhere: Linux, Windows, </a:t>
            </a:r>
            <a:r>
              <a:rPr lang="en-GB" sz="900" b="0" i="0" kern="1200" err="1">
                <a:solidFill>
                  <a:schemeClr val="tx1"/>
                </a:solidFill>
                <a:effectLst/>
                <a:latin typeface="Segoe UI Light" pitchFamily="34" charset="0"/>
                <a:ea typeface="+mn-ea"/>
                <a:cs typeface="+mn-cs"/>
              </a:rPr>
              <a:t>Datacenter</a:t>
            </a:r>
            <a:r>
              <a:rPr lang="en-GB" sz="900" b="0" i="0" kern="1200">
                <a:solidFill>
                  <a:schemeClr val="tx1"/>
                </a:solidFill>
                <a:effectLst/>
                <a:latin typeface="Segoe UI Light" pitchFamily="34" charset="0"/>
                <a:ea typeface="+mn-ea"/>
                <a:cs typeface="+mn-cs"/>
              </a:rPr>
              <a:t>, Cloud, Serverless, etc.</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900" b="0" i="0"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b="0" i="0" kern="1200">
                <a:solidFill>
                  <a:schemeClr val="tx1"/>
                </a:solidFill>
                <a:effectLst/>
                <a:latin typeface="Segoe UI Light" pitchFamily="34" charset="0"/>
                <a:ea typeface="+mn-ea"/>
                <a:cs typeface="+mn-cs"/>
              </a:rPr>
              <a:t>Note: Container != Docker.  Docker commoditised and democratized containers through develop-focused tooling, APIs, standard packaging and run-time components.  However, containers have been around much longer than Docker (est. 2013).  Docker open sourced “</a:t>
            </a:r>
            <a:r>
              <a:rPr lang="en-GB" sz="900" b="0" i="0" kern="1200" err="1">
                <a:solidFill>
                  <a:schemeClr val="tx1"/>
                </a:solidFill>
                <a:effectLst/>
                <a:latin typeface="Segoe UI Light" pitchFamily="34" charset="0"/>
                <a:ea typeface="+mn-ea"/>
                <a:cs typeface="+mn-cs"/>
              </a:rPr>
              <a:t>containerd</a:t>
            </a:r>
            <a:r>
              <a:rPr lang="en-GB" sz="900" b="0" i="0" kern="1200">
                <a:solidFill>
                  <a:schemeClr val="tx1"/>
                </a:solidFill>
                <a:effectLst/>
                <a:latin typeface="Segoe UI Light" pitchFamily="34" charset="0"/>
                <a:ea typeface="+mn-ea"/>
                <a:cs typeface="+mn-cs"/>
              </a:rPr>
              <a:t>” (and submitted to the CNCF) the core runtime and image format component so that Docker is not necessarily even needed anymore.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8/1/2019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2858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1038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Set WEBSITES_PORT</a:t>
            </a:r>
            <a:r>
              <a:rPr lang="en-AU" sz="900" b="0" i="0" kern="1200" dirty="0">
                <a:solidFill>
                  <a:schemeClr val="tx1"/>
                </a:solidFill>
                <a:effectLst/>
                <a:latin typeface="Segoe UI Light" pitchFamily="34" charset="0"/>
                <a:ea typeface="+mn-ea"/>
                <a:cs typeface="+mn-cs"/>
              </a:rPr>
              <a:t> if your container listens on a port other than 80.  You don’t need to handle TLS, the platform terminates TLS for you.</a:t>
            </a:r>
          </a:p>
          <a:p>
            <a:endParaRPr lang="en-AU" sz="900" b="0" i="0" kern="1200" dirty="0">
              <a:solidFill>
                <a:schemeClr val="tx1"/>
              </a:solidFill>
              <a:effectLst/>
              <a:latin typeface="Segoe UI Light" pitchFamily="34" charset="0"/>
              <a:ea typeface="+mn-ea"/>
              <a:cs typeface="+mn-cs"/>
            </a:endParaRPr>
          </a:p>
          <a:p>
            <a:r>
              <a:rPr lang="en-GB" dirty="0" err="1"/>
              <a:t>az</a:t>
            </a:r>
            <a:r>
              <a:rPr lang="en-GB" dirty="0"/>
              <a:t> </a:t>
            </a:r>
            <a:r>
              <a:rPr lang="en-GB" dirty="0" err="1"/>
              <a:t>webapp</a:t>
            </a:r>
            <a:r>
              <a:rPr lang="en-GB" dirty="0"/>
              <a:t> config </a:t>
            </a:r>
            <a:r>
              <a:rPr lang="en-GB" dirty="0" err="1"/>
              <a:t>appsettings</a:t>
            </a:r>
            <a:r>
              <a:rPr lang="en-GB" dirty="0"/>
              <a:t> set --resource-group &lt;resource-group-name&gt; --name &lt;app-name&gt; --settings WEBSITES_PORT=8000</a:t>
            </a:r>
          </a:p>
          <a:p>
            <a:r>
              <a:rPr lang="en-GB" dirty="0"/>
              <a:t>You can set environment variables for your container via </a:t>
            </a:r>
            <a:r>
              <a:rPr lang="en-GB" dirty="0" err="1"/>
              <a:t>appsettings</a:t>
            </a:r>
            <a:r>
              <a:rPr lang="en-GB" dirty="0"/>
              <a:t>, just like regular app service apps.</a:t>
            </a:r>
          </a:p>
          <a:p>
            <a:r>
              <a:rPr lang="en-GB" dirty="0"/>
              <a:t>If you need to persist files across restarts then write files to </a:t>
            </a:r>
            <a:r>
              <a:rPr lang="en-AU" sz="900" b="0" i="0" kern="1200" dirty="0">
                <a:solidFill>
                  <a:schemeClr val="tx1"/>
                </a:solidFill>
                <a:effectLst/>
                <a:latin typeface="Segoe UI Light" pitchFamily="34" charset="0"/>
                <a:ea typeface="+mn-ea"/>
                <a:cs typeface="+mn-cs"/>
              </a:rPr>
              <a:t>/home and enable </a:t>
            </a:r>
            <a:r>
              <a:rPr lang="en-AU" dirty="0"/>
              <a:t>WEBSITES_ENABLE_APP_SERVICE_STORAGE</a:t>
            </a:r>
            <a:r>
              <a:rPr lang="en-AU" sz="900" b="0" i="0" kern="1200" dirty="0">
                <a:solidFill>
                  <a:schemeClr val="tx1"/>
                </a:solidFill>
                <a:effectLst/>
                <a:latin typeface="Segoe UI Light" pitchFamily="34" charset="0"/>
                <a:ea typeface="+mn-ea"/>
                <a:cs typeface="+mn-cs"/>
              </a:rPr>
              <a:t> (default is true).</a:t>
            </a:r>
          </a:p>
          <a:p>
            <a:endParaRPr lang="en-AU" sz="900" b="0" i="0" kern="1200" dirty="0">
              <a:solidFill>
                <a:schemeClr val="tx1"/>
              </a:solidFill>
              <a:effectLst/>
              <a:latin typeface="Segoe UI Light" pitchFamily="34" charset="0"/>
              <a:ea typeface="+mn-ea"/>
              <a:cs typeface="+mn-cs"/>
            </a:endParaRPr>
          </a:p>
          <a:p>
            <a:r>
              <a:rPr lang="en-AU" dirty="0"/>
              <a:t>az </a:t>
            </a:r>
            <a:r>
              <a:rPr lang="en-AU" dirty="0" err="1"/>
              <a:t>webapp</a:t>
            </a:r>
            <a:r>
              <a:rPr lang="en-AU" dirty="0"/>
              <a:t> config </a:t>
            </a:r>
            <a:r>
              <a:rPr lang="en-AU" dirty="0" err="1"/>
              <a:t>appsettings</a:t>
            </a:r>
            <a:r>
              <a:rPr lang="en-AU" dirty="0"/>
              <a:t> set --resource-group &lt;resource-group-name&gt; --name &lt;app-name&gt; --settings WEBSITES_ENABLE_APP_SERVICE_STORAGE=true</a:t>
            </a:r>
          </a:p>
          <a:p>
            <a:endParaRPr lang="en-AU" dirty="0"/>
          </a:p>
          <a:p>
            <a:r>
              <a:rPr lang="en-AU" sz="900" b="0" i="0" kern="1200" dirty="0">
                <a:solidFill>
                  <a:schemeClr val="tx1"/>
                </a:solidFill>
                <a:effectLst/>
                <a:latin typeface="Segoe UI Light" pitchFamily="34" charset="0"/>
                <a:ea typeface="+mn-ea"/>
                <a:cs typeface="+mn-cs"/>
              </a:rPr>
              <a:t>/home/</a:t>
            </a:r>
            <a:r>
              <a:rPr lang="en-AU" sz="900" b="0" i="0" kern="1200" dirty="0" err="1">
                <a:solidFill>
                  <a:schemeClr val="tx1"/>
                </a:solidFill>
                <a:effectLst/>
                <a:latin typeface="Segoe UI Light" pitchFamily="34" charset="0"/>
                <a:ea typeface="+mn-ea"/>
                <a:cs typeface="+mn-cs"/>
              </a:rPr>
              <a:t>LogFiles</a:t>
            </a:r>
            <a:r>
              <a:rPr lang="en-AU" sz="900" b="0" i="0" kern="1200" dirty="0">
                <a:solidFill>
                  <a:schemeClr val="tx1"/>
                </a:solidFill>
                <a:effectLst/>
                <a:latin typeface="Segoe UI Light" pitchFamily="34" charset="0"/>
                <a:ea typeface="+mn-ea"/>
                <a:cs typeface="+mn-cs"/>
              </a:rPr>
              <a:t> stores Docker and container logs.</a:t>
            </a:r>
          </a:p>
          <a:p>
            <a:endParaRPr lang="en-AU" sz="900" b="0" i="0" kern="1200" dirty="0">
              <a:solidFill>
                <a:schemeClr val="tx1"/>
              </a:solidFill>
              <a:effectLst/>
              <a:latin typeface="Segoe UI Light" pitchFamily="34" charset="0"/>
              <a:ea typeface="+mn-ea"/>
              <a:cs typeface="+mn-cs"/>
            </a:endParaRPr>
          </a:p>
          <a:p>
            <a:r>
              <a:rPr lang="en-AU" sz="900" b="0" i="0" kern="1200" dirty="0">
                <a:solidFill>
                  <a:schemeClr val="tx1"/>
                </a:solidFill>
                <a:effectLst/>
                <a:latin typeface="Segoe UI Light" pitchFamily="34" charset="0"/>
                <a:ea typeface="+mn-ea"/>
                <a:cs typeface="+mn-cs"/>
              </a:rPr>
              <a:t>You can bring your own storage (</a:t>
            </a:r>
            <a:r>
              <a:rPr lang="en-AU" sz="900" b="0" i="0" kern="1200" dirty="0" err="1">
                <a:solidFill>
                  <a:schemeClr val="tx1"/>
                </a:solidFill>
                <a:effectLst/>
                <a:latin typeface="Segoe UI Light" pitchFamily="34" charset="0"/>
                <a:ea typeface="+mn-ea"/>
                <a:cs typeface="+mn-cs"/>
              </a:rPr>
              <a:t>AzureBlob</a:t>
            </a:r>
            <a:r>
              <a:rPr lang="en-AU" sz="900" b="0" i="0" kern="1200" dirty="0">
                <a:solidFill>
                  <a:schemeClr val="tx1"/>
                </a:solidFill>
                <a:effectLst/>
                <a:latin typeface="Segoe UI Light" pitchFamily="34" charset="0"/>
                <a:ea typeface="+mn-ea"/>
                <a:cs typeface="+mn-cs"/>
              </a:rPr>
              <a:t>, </a:t>
            </a:r>
            <a:r>
              <a:rPr lang="en-AU" sz="900" b="0" i="0" kern="1200" dirty="0" err="1">
                <a:solidFill>
                  <a:schemeClr val="tx1"/>
                </a:solidFill>
                <a:effectLst/>
                <a:latin typeface="Segoe UI Light" pitchFamily="34" charset="0"/>
                <a:ea typeface="+mn-ea"/>
                <a:cs typeface="+mn-cs"/>
              </a:rPr>
              <a:t>AzureFiles</a:t>
            </a:r>
            <a:r>
              <a:rPr lang="en-AU" sz="900" b="0" i="0" kern="1200" dirty="0">
                <a:solidFill>
                  <a:schemeClr val="tx1"/>
                </a:solidFill>
                <a:effectLst/>
                <a:latin typeface="Segoe UI Light" pitchFamily="34" charset="0"/>
                <a:ea typeface="+mn-ea"/>
                <a:cs typeface="+mn-cs"/>
              </a:rPr>
              <a:t>):</a:t>
            </a:r>
          </a:p>
          <a:p>
            <a:r>
              <a:rPr lang="en-GB" sz="900" b="0" i="0" kern="1200" dirty="0" err="1">
                <a:solidFill>
                  <a:schemeClr val="tx1"/>
                </a:solidFill>
                <a:effectLst/>
                <a:latin typeface="Segoe UI Light" pitchFamily="34" charset="0"/>
                <a:ea typeface="+mn-ea"/>
                <a:cs typeface="+mn-cs"/>
              </a:rPr>
              <a:t>az</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webapp</a:t>
            </a:r>
            <a:r>
              <a:rPr lang="en-GB" sz="900" b="0" i="0" kern="1200" dirty="0">
                <a:solidFill>
                  <a:schemeClr val="tx1"/>
                </a:solidFill>
                <a:effectLst/>
                <a:latin typeface="Segoe UI Light" pitchFamily="34" charset="0"/>
                <a:ea typeface="+mn-ea"/>
                <a:cs typeface="+mn-cs"/>
              </a:rPr>
              <a:t> config storage-account add --resource-group &lt;</a:t>
            </a:r>
            <a:r>
              <a:rPr lang="en-GB" sz="900" b="0" i="0" kern="1200" dirty="0" err="1">
                <a:solidFill>
                  <a:schemeClr val="tx1"/>
                </a:solidFill>
                <a:effectLst/>
                <a:latin typeface="Segoe UI Light" pitchFamily="34" charset="0"/>
                <a:ea typeface="+mn-ea"/>
                <a:cs typeface="+mn-cs"/>
              </a:rPr>
              <a:t>group_name</a:t>
            </a:r>
            <a:r>
              <a:rPr lang="en-GB" sz="900" b="0" i="0" kern="1200" dirty="0">
                <a:solidFill>
                  <a:schemeClr val="tx1"/>
                </a:solidFill>
                <a:effectLst/>
                <a:latin typeface="Segoe UI Light" pitchFamily="34" charset="0"/>
                <a:ea typeface="+mn-ea"/>
                <a:cs typeface="+mn-cs"/>
              </a:rPr>
              <a:t>&gt; --name &lt;</a:t>
            </a:r>
            <a:r>
              <a:rPr lang="en-GB" sz="900" b="0" i="0" kern="1200" dirty="0" err="1">
                <a:solidFill>
                  <a:schemeClr val="tx1"/>
                </a:solidFill>
                <a:effectLst/>
                <a:latin typeface="Segoe UI Light" pitchFamily="34" charset="0"/>
                <a:ea typeface="+mn-ea"/>
                <a:cs typeface="+mn-cs"/>
              </a:rPr>
              <a:t>app_name</a:t>
            </a:r>
            <a:r>
              <a:rPr lang="en-GB" sz="900" b="0" i="0" kern="1200" dirty="0">
                <a:solidFill>
                  <a:schemeClr val="tx1"/>
                </a:solidFill>
                <a:effectLst/>
                <a:latin typeface="Segoe UI Light" pitchFamily="34" charset="0"/>
                <a:ea typeface="+mn-ea"/>
                <a:cs typeface="+mn-cs"/>
              </a:rPr>
              <a:t>&gt; --custom-id &lt;</a:t>
            </a:r>
            <a:r>
              <a:rPr lang="en-GB" sz="900" b="0" i="0" kern="1200" dirty="0" err="1">
                <a:solidFill>
                  <a:schemeClr val="tx1"/>
                </a:solidFill>
                <a:effectLst/>
                <a:latin typeface="Segoe UI Light" pitchFamily="34" charset="0"/>
                <a:ea typeface="+mn-ea"/>
                <a:cs typeface="+mn-cs"/>
              </a:rPr>
              <a:t>custom_id</a:t>
            </a:r>
            <a:r>
              <a:rPr lang="en-GB" sz="900" b="0" i="0" kern="1200" dirty="0">
                <a:solidFill>
                  <a:schemeClr val="tx1"/>
                </a:solidFill>
                <a:effectLst/>
                <a:latin typeface="Segoe UI Light" pitchFamily="34" charset="0"/>
                <a:ea typeface="+mn-ea"/>
                <a:cs typeface="+mn-cs"/>
              </a:rPr>
              <a:t>&gt; --storage-type </a:t>
            </a:r>
            <a:r>
              <a:rPr lang="en-GB" sz="900" b="0" i="0" kern="1200" dirty="0" err="1">
                <a:solidFill>
                  <a:schemeClr val="tx1"/>
                </a:solidFill>
                <a:effectLst/>
                <a:latin typeface="Segoe UI Light" pitchFamily="34" charset="0"/>
                <a:ea typeface="+mn-ea"/>
                <a:cs typeface="+mn-cs"/>
              </a:rPr>
              <a:t>AzureBlob</a:t>
            </a:r>
            <a:r>
              <a:rPr lang="en-GB" sz="900" b="0" i="0" kern="1200" dirty="0">
                <a:solidFill>
                  <a:schemeClr val="tx1"/>
                </a:solidFill>
                <a:effectLst/>
                <a:latin typeface="Segoe UI Light" pitchFamily="34" charset="0"/>
                <a:ea typeface="+mn-ea"/>
                <a:cs typeface="+mn-cs"/>
              </a:rPr>
              <a:t> --share-name &lt;</a:t>
            </a:r>
            <a:r>
              <a:rPr lang="en-GB" sz="900" b="0" i="0" kern="1200" dirty="0" err="1">
                <a:solidFill>
                  <a:schemeClr val="tx1"/>
                </a:solidFill>
                <a:effectLst/>
                <a:latin typeface="Segoe UI Light" pitchFamily="34" charset="0"/>
                <a:ea typeface="+mn-ea"/>
                <a:cs typeface="+mn-cs"/>
              </a:rPr>
              <a:t>share_name</a:t>
            </a:r>
            <a:r>
              <a:rPr lang="en-GB" sz="900" b="0" i="0" kern="1200" dirty="0">
                <a:solidFill>
                  <a:schemeClr val="tx1"/>
                </a:solidFill>
                <a:effectLst/>
                <a:latin typeface="Segoe UI Light" pitchFamily="34" charset="0"/>
                <a:ea typeface="+mn-ea"/>
                <a:cs typeface="+mn-cs"/>
              </a:rPr>
              <a:t>&gt; --account-name &lt;</a:t>
            </a:r>
            <a:r>
              <a:rPr lang="en-GB" sz="900" b="0" i="0" kern="1200" dirty="0" err="1">
                <a:solidFill>
                  <a:schemeClr val="tx1"/>
                </a:solidFill>
                <a:effectLst/>
                <a:latin typeface="Segoe UI Light" pitchFamily="34" charset="0"/>
                <a:ea typeface="+mn-ea"/>
                <a:cs typeface="+mn-cs"/>
              </a:rPr>
              <a:t>storage_account_name</a:t>
            </a:r>
            <a:r>
              <a:rPr lang="en-GB" sz="900" b="0" i="0" kern="1200" dirty="0">
                <a:solidFill>
                  <a:schemeClr val="tx1"/>
                </a:solidFill>
                <a:effectLst/>
                <a:latin typeface="Segoe UI Light" pitchFamily="34" charset="0"/>
                <a:ea typeface="+mn-ea"/>
                <a:cs typeface="+mn-cs"/>
              </a:rPr>
              <a:t>&gt; --access-key "&lt;</a:t>
            </a:r>
            <a:r>
              <a:rPr lang="en-GB" sz="900" b="0" i="0" kern="1200" dirty="0" err="1">
                <a:solidFill>
                  <a:schemeClr val="tx1"/>
                </a:solidFill>
                <a:effectLst/>
                <a:latin typeface="Segoe UI Light" pitchFamily="34" charset="0"/>
                <a:ea typeface="+mn-ea"/>
                <a:cs typeface="+mn-cs"/>
              </a:rPr>
              <a:t>access_key</a:t>
            </a:r>
            <a:r>
              <a:rPr lang="en-GB" sz="900" b="0" i="0" kern="1200" dirty="0">
                <a:solidFill>
                  <a:schemeClr val="tx1"/>
                </a:solidFill>
                <a:effectLst/>
                <a:latin typeface="Segoe UI Light" pitchFamily="34" charset="0"/>
                <a:ea typeface="+mn-ea"/>
                <a:cs typeface="+mn-cs"/>
              </a:rPr>
              <a:t>&gt;" --mount-path &lt;</a:t>
            </a:r>
            <a:r>
              <a:rPr lang="en-GB" sz="900" b="0" i="0" kern="1200" dirty="0" err="1">
                <a:solidFill>
                  <a:schemeClr val="tx1"/>
                </a:solidFill>
                <a:effectLst/>
                <a:latin typeface="Segoe UI Light" pitchFamily="34" charset="0"/>
                <a:ea typeface="+mn-ea"/>
                <a:cs typeface="+mn-cs"/>
              </a:rPr>
              <a:t>mount_path_directory</a:t>
            </a:r>
            <a:r>
              <a:rPr lang="en-GB" sz="900" b="0" i="0" kern="1200" dirty="0">
                <a:solidFill>
                  <a:schemeClr val="tx1"/>
                </a:solidFill>
                <a:effectLst/>
                <a:latin typeface="Segoe UI Light" pitchFamily="34" charset="0"/>
                <a:ea typeface="+mn-ea"/>
                <a:cs typeface="+mn-cs"/>
              </a:rPr>
              <a:t>&gt;</a:t>
            </a:r>
          </a:p>
          <a:p>
            <a:endParaRPr lang="en-GB" sz="900" b="0" i="0" kern="1200" dirty="0">
              <a:solidFill>
                <a:schemeClr val="tx1"/>
              </a:solidFill>
              <a:effectLst/>
              <a:latin typeface="Segoe UI Light" pitchFamily="34" charset="0"/>
              <a:ea typeface="+mn-ea"/>
              <a:cs typeface="+mn-cs"/>
            </a:endParaRPr>
          </a:p>
          <a:p>
            <a:r>
              <a:rPr lang="en-GB" sz="900" b="0" i="0" kern="1200" dirty="0" err="1">
                <a:solidFill>
                  <a:schemeClr val="tx1"/>
                </a:solidFill>
                <a:effectLst/>
                <a:latin typeface="Segoe UI Light" pitchFamily="34" charset="0"/>
                <a:ea typeface="+mn-ea"/>
                <a:cs typeface="+mn-cs"/>
              </a:rPr>
              <a:t>az</a:t>
            </a:r>
            <a:r>
              <a:rPr lang="en-GB" sz="900" b="0" i="0" kern="1200" dirty="0">
                <a:solidFill>
                  <a:schemeClr val="tx1"/>
                </a:solidFill>
                <a:effectLst/>
                <a:latin typeface="Segoe UI Light" pitchFamily="34" charset="0"/>
                <a:ea typeface="+mn-ea"/>
                <a:cs typeface="+mn-cs"/>
              </a:rPr>
              <a:t> </a:t>
            </a:r>
            <a:r>
              <a:rPr lang="en-GB" sz="900" b="0" i="0" kern="1200" dirty="0" err="1">
                <a:solidFill>
                  <a:schemeClr val="tx1"/>
                </a:solidFill>
                <a:effectLst/>
                <a:latin typeface="Segoe UI Light" pitchFamily="34" charset="0"/>
                <a:ea typeface="+mn-ea"/>
                <a:cs typeface="+mn-cs"/>
              </a:rPr>
              <a:t>webapp</a:t>
            </a:r>
            <a:r>
              <a:rPr lang="en-GB" sz="900" b="0" i="0" kern="1200" dirty="0">
                <a:solidFill>
                  <a:schemeClr val="tx1"/>
                </a:solidFill>
                <a:effectLst/>
                <a:latin typeface="Segoe UI Light" pitchFamily="34" charset="0"/>
                <a:ea typeface="+mn-ea"/>
                <a:cs typeface="+mn-cs"/>
              </a:rPr>
              <a:t> config storage-account list --resource-group &lt;</a:t>
            </a:r>
            <a:r>
              <a:rPr lang="en-GB" sz="900" b="0" i="0" kern="1200" dirty="0" err="1">
                <a:solidFill>
                  <a:schemeClr val="tx1"/>
                </a:solidFill>
                <a:effectLst/>
                <a:latin typeface="Segoe UI Light" pitchFamily="34" charset="0"/>
                <a:ea typeface="+mn-ea"/>
                <a:cs typeface="+mn-cs"/>
              </a:rPr>
              <a:t>resource_group</a:t>
            </a:r>
            <a:r>
              <a:rPr lang="en-GB" sz="900" b="0" i="0" kern="1200" dirty="0">
                <a:solidFill>
                  <a:schemeClr val="tx1"/>
                </a:solidFill>
                <a:effectLst/>
                <a:latin typeface="Segoe UI Light" pitchFamily="34" charset="0"/>
                <a:ea typeface="+mn-ea"/>
                <a:cs typeface="+mn-cs"/>
              </a:rPr>
              <a:t>&gt; --name &lt;</a:t>
            </a:r>
            <a:r>
              <a:rPr lang="en-GB" sz="900" b="0" i="0" kern="1200" dirty="0" err="1">
                <a:solidFill>
                  <a:schemeClr val="tx1"/>
                </a:solidFill>
                <a:effectLst/>
                <a:latin typeface="Segoe UI Light" pitchFamily="34" charset="0"/>
                <a:ea typeface="+mn-ea"/>
                <a:cs typeface="+mn-cs"/>
              </a:rPr>
              <a:t>app_name</a:t>
            </a:r>
            <a:r>
              <a:rPr lang="en-GB" sz="900" b="0" i="0" kern="1200" dirty="0">
                <a:solidFill>
                  <a:schemeClr val="tx1"/>
                </a:solidFill>
                <a:effectLst/>
                <a:latin typeface="Segoe UI Light" pitchFamily="34" charset="0"/>
                <a:ea typeface="+mn-ea"/>
                <a:cs typeface="+mn-cs"/>
              </a:rPr>
              <a:t>&gt;</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Get the custom id, also supported in multi container (docker-compose YAML).</a:t>
            </a:r>
          </a:p>
          <a:p>
            <a:endParaRPr lang="en-GB" sz="900" b="0" i="0" kern="1200" dirty="0">
              <a:solidFill>
                <a:schemeClr val="tx1"/>
              </a:solidFill>
              <a:effectLst/>
              <a:latin typeface="Segoe UI Light" pitchFamily="34" charset="0"/>
              <a:ea typeface="+mn-ea"/>
              <a:cs typeface="+mn-cs"/>
            </a:endParaRPr>
          </a:p>
          <a:p>
            <a:r>
              <a:rPr lang="en-GB" sz="900" b="0" i="0" kern="1200" dirty="0" err="1">
                <a:solidFill>
                  <a:schemeClr val="tx1"/>
                </a:solidFill>
                <a:effectLst/>
                <a:latin typeface="Segoe UI Light" pitchFamily="34" charset="0"/>
                <a:ea typeface="+mn-ea"/>
                <a:cs typeface="+mn-cs"/>
              </a:rPr>
              <a:t>wordpress</a:t>
            </a:r>
            <a:r>
              <a:rPr lang="en-GB" sz="900" b="0" i="0" kern="1200" dirty="0">
                <a:solidFill>
                  <a:schemeClr val="tx1"/>
                </a:solidFill>
                <a:effectLst/>
                <a:latin typeface="Segoe UI Light" pitchFamily="34" charset="0"/>
                <a:ea typeface="+mn-ea"/>
                <a:cs typeface="+mn-cs"/>
              </a:rPr>
              <a:t>:</a:t>
            </a:r>
          </a:p>
          <a:p>
            <a:r>
              <a:rPr lang="en-GB" sz="900" b="0" i="0" kern="1200" dirty="0">
                <a:solidFill>
                  <a:schemeClr val="tx1"/>
                </a:solidFill>
                <a:effectLst/>
                <a:latin typeface="Segoe UI Light" pitchFamily="34" charset="0"/>
                <a:ea typeface="+mn-ea"/>
                <a:cs typeface="+mn-cs"/>
              </a:rPr>
              <a:t>  image: </a:t>
            </a:r>
            <a:r>
              <a:rPr lang="en-GB" sz="900" b="0" i="0" kern="1200" dirty="0" err="1">
                <a:solidFill>
                  <a:schemeClr val="tx1"/>
                </a:solidFill>
                <a:effectLst/>
                <a:latin typeface="Segoe UI Light" pitchFamily="34" charset="0"/>
                <a:ea typeface="+mn-ea"/>
                <a:cs typeface="+mn-cs"/>
              </a:rPr>
              <a:t>wordpress:latest</a:t>
            </a:r>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  volumes:</a:t>
            </a:r>
          </a:p>
          <a:p>
            <a:r>
              <a:rPr lang="en-GB" sz="900" b="0" i="0" kern="1200" dirty="0">
                <a:solidFill>
                  <a:schemeClr val="tx1"/>
                </a:solidFill>
                <a:effectLst/>
                <a:latin typeface="Segoe UI Light" pitchFamily="34" charset="0"/>
                <a:ea typeface="+mn-ea"/>
                <a:cs typeface="+mn-cs"/>
              </a:rPr>
              <a:t>  - &lt;custom-id&gt;:&lt;</a:t>
            </a:r>
            <a:r>
              <a:rPr lang="en-GB" sz="900" b="0" i="0" kern="1200" dirty="0" err="1">
                <a:solidFill>
                  <a:schemeClr val="tx1"/>
                </a:solidFill>
                <a:effectLst/>
                <a:latin typeface="Segoe UI Light" pitchFamily="34" charset="0"/>
                <a:ea typeface="+mn-ea"/>
                <a:cs typeface="+mn-cs"/>
              </a:rPr>
              <a:t>path_in_container</a:t>
            </a:r>
            <a:r>
              <a:rPr lang="en-GB" sz="900" b="0" i="0" kern="1200" dirty="0">
                <a:solidFill>
                  <a:schemeClr val="tx1"/>
                </a:solidFill>
                <a:effectLst/>
                <a:latin typeface="Segoe UI Light" pitchFamily="34" charset="0"/>
                <a:ea typeface="+mn-ea"/>
                <a:cs typeface="+mn-cs"/>
              </a:rPr>
              <a:t>&gt;</a:t>
            </a:r>
          </a:p>
          <a:p>
            <a:endParaRPr lang="en-AU"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4CFA94A-519F-445C-B30C-9E76FA6A2031}" type="datetime8">
              <a:rPr lang="en-US" smtClean="0"/>
              <a:t>8/1/2019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04187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168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8/1/2019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9738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1865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You might use NGINX as a reverse proxy in your multi-container deployment so it listens on port 80 or 8080 and reverse proxies to your other containers.  Only a single container can serve external traffic.</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0605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4CFA94A-519F-445C-B30C-9E76FA6A2031}" type="datetime8">
              <a:rPr lang="en-US" smtClean="0"/>
              <a:t>8/1/2019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372404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4863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8/1/2019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8553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a:solidFill>
                  <a:schemeClr val="tx1"/>
                </a:solidFill>
                <a:effectLst/>
                <a:latin typeface="Segoe UI Light" pitchFamily="34" charset="0"/>
                <a:ea typeface="+mn-ea"/>
                <a:cs typeface="+mn-cs"/>
              </a:rPr>
              <a:t>A container image is a lightweight, standalone, executable package of software that includes everything needed to run an application: code, runtime, system tools, system libraries and settings.</a:t>
            </a:r>
          </a:p>
          <a:p>
            <a:endParaRPr lang="en-GB" sz="900" b="0" i="0" kern="1200">
              <a:solidFill>
                <a:schemeClr val="tx1"/>
              </a:solidFill>
              <a:effectLst/>
              <a:latin typeface="Segoe UI Light" pitchFamily="34" charset="0"/>
              <a:ea typeface="+mn-ea"/>
              <a:cs typeface="+mn-cs"/>
            </a:endParaRPr>
          </a:p>
          <a:p>
            <a:r>
              <a:rPr lang="en-GB" sz="900" b="0" i="0" kern="1200">
                <a:solidFill>
                  <a:schemeClr val="tx1"/>
                </a:solidFill>
                <a:effectLst/>
                <a:latin typeface="Segoe UI Light" pitchFamily="34" charset="0"/>
                <a:ea typeface="+mn-ea"/>
                <a:cs typeface="+mn-cs"/>
              </a:rPr>
              <a:t>Container images become containers at runtime and in the case of Docker containers - images become containers when they run on </a:t>
            </a:r>
            <a:r>
              <a:rPr lang="en-GB" sz="900" b="0" i="0" u="none" strike="noStrike" kern="1200">
                <a:solidFill>
                  <a:schemeClr val="tx1"/>
                </a:solidFill>
                <a:effectLst/>
                <a:latin typeface="Segoe UI Light" pitchFamily="34" charset="0"/>
                <a:ea typeface="+mn-ea"/>
                <a:cs typeface="+mn-cs"/>
                <a:hlinkClick r:id="rId3"/>
              </a:rPr>
              <a:t>Docker Engine</a:t>
            </a:r>
            <a:r>
              <a:rPr lang="en-GB" sz="900" b="0" i="0" kern="1200">
                <a:solidFill>
                  <a:schemeClr val="tx1"/>
                </a:solidFill>
                <a:effectLst/>
                <a:latin typeface="Segoe UI Light" pitchFamily="34" charset="0"/>
                <a:ea typeface="+mn-ea"/>
                <a:cs typeface="+mn-cs"/>
              </a:rPr>
              <a:t>. Available for both Linux and Windows-based applications, containerized software will always run the same, regardless of the infrastructure.</a:t>
            </a:r>
          </a:p>
          <a:p>
            <a:endParaRPr lang="en-GB" sz="900" b="0" i="0"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b="0" i="0" kern="1200">
                <a:solidFill>
                  <a:schemeClr val="tx1"/>
                </a:solidFill>
                <a:effectLst/>
                <a:latin typeface="Segoe UI Light" pitchFamily="34" charset="0"/>
                <a:ea typeface="+mn-ea"/>
                <a:cs typeface="+mn-cs"/>
              </a:rPr>
              <a:t>Docker Containers are everywhere: Linux, Windows, </a:t>
            </a:r>
            <a:r>
              <a:rPr lang="en-GB" sz="900" b="0" i="0" kern="1200" err="1">
                <a:solidFill>
                  <a:schemeClr val="tx1"/>
                </a:solidFill>
                <a:effectLst/>
                <a:latin typeface="Segoe UI Light" pitchFamily="34" charset="0"/>
                <a:ea typeface="+mn-ea"/>
                <a:cs typeface="+mn-cs"/>
              </a:rPr>
              <a:t>Datacenter</a:t>
            </a:r>
            <a:r>
              <a:rPr lang="en-GB" sz="900" b="0" i="0" kern="1200">
                <a:solidFill>
                  <a:schemeClr val="tx1"/>
                </a:solidFill>
                <a:effectLst/>
                <a:latin typeface="Segoe UI Light" pitchFamily="34" charset="0"/>
                <a:ea typeface="+mn-ea"/>
                <a:cs typeface="+mn-cs"/>
              </a:rPr>
              <a:t>, Cloud, Serverless, etc.</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900" b="0" i="0"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b="0" i="0" kern="1200">
                <a:solidFill>
                  <a:schemeClr val="tx1"/>
                </a:solidFill>
                <a:effectLst/>
                <a:latin typeface="Segoe UI Light" pitchFamily="34" charset="0"/>
                <a:ea typeface="+mn-ea"/>
                <a:cs typeface="+mn-cs"/>
              </a:rPr>
              <a:t>Note: Container != Docker.  Docker commoditised and democratized containers through develop-focused tooling, APIs, standard packaging and run-time components.  However, containers have been around much longer than Docker (est. 2013).  Docker open sourced “</a:t>
            </a:r>
            <a:r>
              <a:rPr lang="en-GB" sz="900" b="0" i="0" kern="1200" err="1">
                <a:solidFill>
                  <a:schemeClr val="tx1"/>
                </a:solidFill>
                <a:effectLst/>
                <a:latin typeface="Segoe UI Light" pitchFamily="34" charset="0"/>
                <a:ea typeface="+mn-ea"/>
                <a:cs typeface="+mn-cs"/>
              </a:rPr>
              <a:t>containerd</a:t>
            </a:r>
            <a:r>
              <a:rPr lang="en-GB" sz="900" b="0" i="0" kern="1200">
                <a:solidFill>
                  <a:schemeClr val="tx1"/>
                </a:solidFill>
                <a:effectLst/>
                <a:latin typeface="Segoe UI Light" pitchFamily="34" charset="0"/>
                <a:ea typeface="+mn-ea"/>
                <a:cs typeface="+mn-cs"/>
              </a:rPr>
              <a:t>” (and submitted to the CNCF) the core runtime and image format component so that Docker is not necessarily even needed anymore.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8/1/2019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6465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41</a:t>
            </a:fld>
            <a:endParaRPr lang="en-US"/>
          </a:p>
        </p:txBody>
      </p:sp>
    </p:spTree>
    <p:extLst>
      <p:ext uri="{BB962C8B-B14F-4D97-AF65-F5344CB8AC3E}">
        <p14:creationId xmlns:p14="http://schemas.microsoft.com/office/powerpoint/2010/main" val="1484504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https://docs.microsoft.com/en-us/azure/app-service/containers/tutorial-php-mysql-app</a:t>
            </a:r>
          </a:p>
          <a:p>
            <a:endParaRPr lang="en-AU" dirty="0"/>
          </a:p>
          <a:p>
            <a:r>
              <a:rPr lang="en-AU" dirty="0"/>
              <a:t>Run locally</a:t>
            </a:r>
          </a:p>
          <a:p>
            <a:r>
              <a:rPr lang="en-AU" dirty="0"/>
              <a:t>Deploy to App Service (git deploy)</a:t>
            </a:r>
          </a:p>
          <a:p>
            <a:r>
              <a:rPr lang="en-AU" dirty="0"/>
              <a:t>- Make a change and redeploy: https://docs.microsoft.com/en-us/azure/app-service/containers/tutorial-php-mysql-app#update-the-view</a:t>
            </a:r>
          </a:p>
          <a:p>
            <a:r>
              <a:rPr lang="en-AU" dirty="0"/>
              <a:t>Build Docker Image</a:t>
            </a:r>
          </a:p>
          <a:p>
            <a:r>
              <a:rPr lang="en-AU" dirty="0"/>
              <a:t>Deploy to ACI</a:t>
            </a:r>
          </a:p>
          <a:p>
            <a:r>
              <a:rPr lang="en-AU" dirty="0"/>
              <a:t>Deploy to AKS</a:t>
            </a:r>
          </a:p>
          <a:p>
            <a:endParaRPr lang="en-AU"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8/1/2019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684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0550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Microsoft Cloud Workshops could be a starting point for some of these group architecting scenarios.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8/1/2019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6024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8/1/2019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1563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8/1/2019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1503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1943710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a:solidFill>
                  <a:schemeClr val="tx1"/>
                </a:solidFill>
                <a:effectLst/>
                <a:latin typeface="Segoe UI Light" pitchFamily="34" charset="0"/>
                <a:ea typeface="+mn-ea"/>
                <a:cs typeface="+mn-cs"/>
              </a:rPr>
              <a:t>A container image is a lightweight, standalone, executable package of software that includes everything needed to run an application: code, runtime, system tools, system libraries and settings.</a:t>
            </a:r>
          </a:p>
          <a:p>
            <a:endParaRPr lang="en-GB" sz="900" b="0" i="0" kern="1200">
              <a:solidFill>
                <a:schemeClr val="tx1"/>
              </a:solidFill>
              <a:effectLst/>
              <a:latin typeface="Segoe UI Light" pitchFamily="34" charset="0"/>
              <a:ea typeface="+mn-ea"/>
              <a:cs typeface="+mn-cs"/>
            </a:endParaRPr>
          </a:p>
          <a:p>
            <a:r>
              <a:rPr lang="en-GB" sz="900" b="0" i="0" kern="1200">
                <a:solidFill>
                  <a:schemeClr val="tx1"/>
                </a:solidFill>
                <a:effectLst/>
                <a:latin typeface="Segoe UI Light" pitchFamily="34" charset="0"/>
                <a:ea typeface="+mn-ea"/>
                <a:cs typeface="+mn-cs"/>
              </a:rPr>
              <a:t>Container images become containers at runtime and in the case of Docker containers - images become containers when they run on </a:t>
            </a:r>
            <a:r>
              <a:rPr lang="en-GB" sz="900" b="0" i="0" u="none" strike="noStrike" kern="1200">
                <a:solidFill>
                  <a:schemeClr val="tx1"/>
                </a:solidFill>
                <a:effectLst/>
                <a:latin typeface="Segoe UI Light" pitchFamily="34" charset="0"/>
                <a:ea typeface="+mn-ea"/>
                <a:cs typeface="+mn-cs"/>
                <a:hlinkClick r:id="rId3"/>
              </a:rPr>
              <a:t>Docker Engine</a:t>
            </a:r>
            <a:r>
              <a:rPr lang="en-GB" sz="900" b="0" i="0" kern="1200">
                <a:solidFill>
                  <a:schemeClr val="tx1"/>
                </a:solidFill>
                <a:effectLst/>
                <a:latin typeface="Segoe UI Light" pitchFamily="34" charset="0"/>
                <a:ea typeface="+mn-ea"/>
                <a:cs typeface="+mn-cs"/>
              </a:rPr>
              <a:t>. Available for both Linux and Windows-based applications, containerized software will always run the same, regardless of the infrastructure.</a:t>
            </a:r>
          </a:p>
          <a:p>
            <a:endParaRPr lang="en-GB" sz="900" b="0" i="0"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b="0" i="0" kern="1200">
                <a:solidFill>
                  <a:schemeClr val="tx1"/>
                </a:solidFill>
                <a:effectLst/>
                <a:latin typeface="Segoe UI Light" pitchFamily="34" charset="0"/>
                <a:ea typeface="+mn-ea"/>
                <a:cs typeface="+mn-cs"/>
              </a:rPr>
              <a:t>Docker Containers are everywhere: Linux, Windows, </a:t>
            </a:r>
            <a:r>
              <a:rPr lang="en-GB" sz="900" b="0" i="0" kern="1200" err="1">
                <a:solidFill>
                  <a:schemeClr val="tx1"/>
                </a:solidFill>
                <a:effectLst/>
                <a:latin typeface="Segoe UI Light" pitchFamily="34" charset="0"/>
                <a:ea typeface="+mn-ea"/>
                <a:cs typeface="+mn-cs"/>
              </a:rPr>
              <a:t>Datacenter</a:t>
            </a:r>
            <a:r>
              <a:rPr lang="en-GB" sz="900" b="0" i="0" kern="1200">
                <a:solidFill>
                  <a:schemeClr val="tx1"/>
                </a:solidFill>
                <a:effectLst/>
                <a:latin typeface="Segoe UI Light" pitchFamily="34" charset="0"/>
                <a:ea typeface="+mn-ea"/>
                <a:cs typeface="+mn-cs"/>
              </a:rPr>
              <a:t>, Cloud, Serverless, etc.</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900" b="0" i="0"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b="0" i="0" kern="1200">
                <a:solidFill>
                  <a:schemeClr val="tx1"/>
                </a:solidFill>
                <a:effectLst/>
                <a:latin typeface="Segoe UI Light" pitchFamily="34" charset="0"/>
                <a:ea typeface="+mn-ea"/>
                <a:cs typeface="+mn-cs"/>
              </a:rPr>
              <a:t>Note: Container != Docker.  Docker commoditised and democratized containers through develop-focused tooling, APIs, standard packaging and run-time components.  However, containers have been around much longer than Docker (est. 2013).  Docker open sourced “</a:t>
            </a:r>
            <a:r>
              <a:rPr lang="en-GB" sz="900" b="0" i="0" kern="1200" err="1">
                <a:solidFill>
                  <a:schemeClr val="tx1"/>
                </a:solidFill>
                <a:effectLst/>
                <a:latin typeface="Segoe UI Light" pitchFamily="34" charset="0"/>
                <a:ea typeface="+mn-ea"/>
                <a:cs typeface="+mn-cs"/>
              </a:rPr>
              <a:t>containerd</a:t>
            </a:r>
            <a:r>
              <a:rPr lang="en-GB" sz="900" b="0" i="0" kern="1200">
                <a:solidFill>
                  <a:schemeClr val="tx1"/>
                </a:solidFill>
                <a:effectLst/>
                <a:latin typeface="Segoe UI Light" pitchFamily="34" charset="0"/>
                <a:ea typeface="+mn-ea"/>
                <a:cs typeface="+mn-cs"/>
              </a:rPr>
              <a:t>” (and submitted to the CNCF) the core runtime and image format component so that Docker is not necessarily even needed anymore.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8/1/2019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179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https://dzone.com/articles/evolution-of-linux-containers-future</a:t>
            </a:r>
          </a:p>
          <a:p>
            <a:endParaRPr lang="en-AU" sz="1200" kern="1200" dirty="0">
              <a:solidFill>
                <a:schemeClr val="tx1"/>
              </a:solidFill>
              <a:effectLst/>
              <a:latin typeface="+mn-lt"/>
              <a:ea typeface="+mn-ea"/>
              <a:cs typeface="+mn-cs"/>
            </a:endParaRPr>
          </a:p>
          <a:p>
            <a:r>
              <a:rPr lang="en-AU" sz="1200" b="1" i="0" u="none" strike="noStrike" kern="1200" dirty="0">
                <a:solidFill>
                  <a:schemeClr val="tx1"/>
                </a:solidFill>
                <a:effectLst/>
                <a:latin typeface="+mn-lt"/>
                <a:ea typeface="+mn-ea"/>
                <a:cs typeface="+mn-cs"/>
              </a:rPr>
              <a:t>1979 — chroot</a:t>
            </a:r>
          </a:p>
          <a:p>
            <a:r>
              <a:rPr lang="en-AU" sz="1200" b="0" i="0" u="none" strike="noStrike" kern="1200" dirty="0">
                <a:solidFill>
                  <a:schemeClr val="tx1"/>
                </a:solidFill>
                <a:effectLst/>
                <a:latin typeface="+mn-lt"/>
                <a:ea typeface="+mn-ea"/>
                <a:cs typeface="+mn-cs"/>
              </a:rPr>
              <a:t>The concept of containers was started way back in 1979 with UNIX </a:t>
            </a:r>
            <a:r>
              <a:rPr lang="en-AU" sz="1200" b="0" i="0" u="none" strike="noStrike" kern="1200" dirty="0">
                <a:solidFill>
                  <a:schemeClr val="tx1"/>
                </a:solidFill>
                <a:effectLst/>
                <a:latin typeface="+mn-lt"/>
                <a:ea typeface="+mn-ea"/>
                <a:cs typeface="+mn-cs"/>
                <a:hlinkClick r:id="rId3"/>
              </a:rPr>
              <a:t>chroot</a:t>
            </a:r>
            <a:r>
              <a:rPr lang="en-AU" sz="1200" b="0" i="0" u="none" strike="noStrike" kern="1200" dirty="0">
                <a:solidFill>
                  <a:schemeClr val="tx1"/>
                </a:solidFill>
                <a:effectLst/>
                <a:latin typeface="+mn-lt"/>
                <a:ea typeface="+mn-ea"/>
                <a:cs typeface="+mn-cs"/>
              </a:rPr>
              <a:t>. It’s an UNIX operating-system system call for changing the root directory of a process and it's children to a new location in the filesystem which is only visible to a given process. The idea of this feature is to provide an isolated disk space for each process. Later in 1982 this was added to BSD.</a:t>
            </a:r>
          </a:p>
          <a:p>
            <a:endParaRPr lang="en-AU" sz="1200" b="0" i="0" u="none" strike="noStrike" kern="1200" dirty="0">
              <a:solidFill>
                <a:schemeClr val="tx1"/>
              </a:solidFill>
              <a:effectLst/>
              <a:latin typeface="+mn-lt"/>
              <a:ea typeface="+mn-ea"/>
              <a:cs typeface="+mn-cs"/>
            </a:endParaRPr>
          </a:p>
          <a:p>
            <a:r>
              <a:rPr lang="en-AU" sz="1200" b="1" i="0" u="none" strike="noStrike" kern="1200" dirty="0">
                <a:solidFill>
                  <a:schemeClr val="tx1"/>
                </a:solidFill>
                <a:effectLst/>
                <a:latin typeface="+mn-lt"/>
                <a:ea typeface="+mn-ea"/>
                <a:cs typeface="+mn-cs"/>
              </a:rPr>
              <a:t>2000 — FreeBSD Jails</a:t>
            </a:r>
          </a:p>
          <a:p>
            <a:r>
              <a:rPr lang="en-AU" sz="1200" b="0" i="0" u="none" strike="noStrike" kern="1200" dirty="0">
                <a:solidFill>
                  <a:schemeClr val="tx1"/>
                </a:solidFill>
                <a:effectLst/>
                <a:latin typeface="+mn-lt"/>
                <a:ea typeface="+mn-ea"/>
                <a:cs typeface="+mn-cs"/>
                <a:hlinkClick r:id="rId4"/>
              </a:rPr>
              <a:t>FreeBSD Jails</a:t>
            </a:r>
            <a:r>
              <a:rPr lang="en-AU" sz="1200" b="0" i="0" u="none" strike="noStrike" kern="1200" dirty="0">
                <a:solidFill>
                  <a:schemeClr val="tx1"/>
                </a:solidFill>
                <a:effectLst/>
                <a:latin typeface="+mn-lt"/>
                <a:ea typeface="+mn-ea"/>
                <a:cs typeface="+mn-cs"/>
              </a:rPr>
              <a:t> is one of the early container technologies introduced by Derrick T. Woolworth at R&amp;D Associates for FreeBSD in year 2000. It is an operating-system system call similar to chroot, but included additional process sandboxing features for isolating the filesystem, users, networking, etc. As a result it could provide means of assigning an IP address for each jail, custom software installations and configurations, etc.</a:t>
            </a:r>
          </a:p>
          <a:p>
            <a:endParaRPr lang="en-AU" sz="1200" b="0" i="0" u="none" strike="noStrike" kern="1200" dirty="0">
              <a:solidFill>
                <a:schemeClr val="tx1"/>
              </a:solidFill>
              <a:effectLst/>
              <a:latin typeface="+mn-lt"/>
              <a:ea typeface="+mn-ea"/>
              <a:cs typeface="+mn-cs"/>
            </a:endParaRPr>
          </a:p>
          <a:p>
            <a:r>
              <a:rPr lang="en-AU" sz="1200" b="1" i="0" u="none" strike="noStrike" kern="1200" dirty="0">
                <a:solidFill>
                  <a:schemeClr val="tx1"/>
                </a:solidFill>
                <a:effectLst/>
                <a:latin typeface="+mn-lt"/>
                <a:ea typeface="+mn-ea"/>
                <a:cs typeface="+mn-cs"/>
              </a:rPr>
              <a:t>2004 — Solaris Containers</a:t>
            </a:r>
          </a:p>
          <a:p>
            <a:r>
              <a:rPr lang="en-AU" sz="1200" b="0" i="0" u="none" strike="noStrike" kern="1200" dirty="0">
                <a:solidFill>
                  <a:schemeClr val="tx1"/>
                </a:solidFill>
                <a:effectLst/>
                <a:latin typeface="+mn-lt"/>
                <a:ea typeface="+mn-ea"/>
                <a:cs typeface="+mn-cs"/>
                <a:hlinkClick r:id="rId5"/>
              </a:rPr>
              <a:t>Solaris Containers</a:t>
            </a:r>
            <a:r>
              <a:rPr lang="en-AU" sz="1200" b="0" i="0" u="none" strike="noStrike" kern="1200" dirty="0">
                <a:solidFill>
                  <a:schemeClr val="tx1"/>
                </a:solidFill>
                <a:effectLst/>
                <a:latin typeface="+mn-lt"/>
                <a:ea typeface="+mn-ea"/>
                <a:cs typeface="+mn-cs"/>
              </a:rPr>
              <a:t> were introduced for x86 and SPARC systems, first released publicly in February 2004 in build 51 beta of Solaris 10, and subsequently in the first full release of Solaris 10, 2005. A Solaris Container is a combination of system resource controls and the boundary separation provided by zones. Zones act as completely isolated virtual servers within a single operating system instance.</a:t>
            </a:r>
          </a:p>
          <a:p>
            <a:endParaRPr lang="en-AU" sz="1200" b="0" i="0" u="none" strike="noStrike" kern="1200" dirty="0">
              <a:solidFill>
                <a:schemeClr val="tx1"/>
              </a:solidFill>
              <a:effectLst/>
              <a:latin typeface="+mn-lt"/>
              <a:ea typeface="+mn-ea"/>
              <a:cs typeface="+mn-cs"/>
            </a:endParaRPr>
          </a:p>
          <a:p>
            <a:r>
              <a:rPr lang="en-AU" sz="1200" b="1" i="0" u="none" strike="noStrike" kern="1200" dirty="0">
                <a:solidFill>
                  <a:schemeClr val="tx1"/>
                </a:solidFill>
                <a:effectLst/>
                <a:latin typeface="+mn-lt"/>
                <a:ea typeface="+mn-ea"/>
                <a:cs typeface="+mn-cs"/>
              </a:rPr>
              <a:t>2007 — Control Groups</a:t>
            </a:r>
          </a:p>
          <a:p>
            <a:r>
              <a:rPr lang="en-AU" sz="1200" b="0" i="0" u="none" strike="noStrike" kern="1200" dirty="0">
                <a:solidFill>
                  <a:schemeClr val="tx1"/>
                </a:solidFill>
                <a:effectLst/>
                <a:latin typeface="+mn-lt"/>
                <a:ea typeface="+mn-ea"/>
                <a:cs typeface="+mn-cs"/>
                <a:hlinkClick r:id="rId6"/>
              </a:rPr>
              <a:t>Process Containers</a:t>
            </a:r>
            <a:r>
              <a:rPr lang="en-AU" sz="1200" b="0" i="0" u="none" strike="noStrike" kern="1200" dirty="0">
                <a:solidFill>
                  <a:schemeClr val="tx1"/>
                </a:solidFill>
                <a:effectLst/>
                <a:latin typeface="+mn-lt"/>
                <a:ea typeface="+mn-ea"/>
                <a:cs typeface="+mn-cs"/>
              </a:rPr>
              <a:t> was implemented at Google in year 2006 for limiting, accounting, and isolating resource usage (CPU, memory, disk I/O, network, etc.) of a collection of processes. Later on it was renamed to Control Groups to avoid the confusion multiple meanings of the term “container” in the Linux kernel context and merged to the Linux kernel 2.6.24. This shows how early Google was involved in container technology and how they have contributed back.</a:t>
            </a:r>
          </a:p>
          <a:p>
            <a:endParaRPr lang="en-AU" sz="1200" b="0" i="0" u="none" strike="noStrike" kern="1200" dirty="0">
              <a:solidFill>
                <a:schemeClr val="tx1"/>
              </a:solidFill>
              <a:effectLst/>
              <a:latin typeface="+mn-lt"/>
              <a:ea typeface="+mn-ea"/>
              <a:cs typeface="+mn-cs"/>
            </a:endParaRPr>
          </a:p>
          <a:p>
            <a:r>
              <a:rPr lang="en-AU" sz="1200" b="0" i="0" u="none" strike="noStrike" kern="1200" dirty="0">
                <a:solidFill>
                  <a:schemeClr val="tx1"/>
                </a:solidFill>
                <a:effectLst/>
                <a:latin typeface="+mn-lt"/>
                <a:ea typeface="+mn-ea"/>
                <a:cs typeface="+mn-cs"/>
              </a:rPr>
              <a:t>As explained above, Control Groups AKA </a:t>
            </a:r>
            <a:r>
              <a:rPr lang="en-AU" sz="1200" b="0" i="0" u="none" strike="noStrike" kern="1200" dirty="0" err="1">
                <a:solidFill>
                  <a:schemeClr val="tx1"/>
                </a:solidFill>
                <a:effectLst/>
                <a:latin typeface="+mn-lt"/>
                <a:ea typeface="+mn-ea"/>
                <a:cs typeface="+mn-cs"/>
              </a:rPr>
              <a:t>cgroups</a:t>
            </a:r>
            <a:r>
              <a:rPr lang="en-AU" sz="1200" b="0" i="0" u="none" strike="noStrike" kern="1200" dirty="0">
                <a:solidFill>
                  <a:schemeClr val="tx1"/>
                </a:solidFill>
                <a:effectLst/>
                <a:latin typeface="+mn-lt"/>
                <a:ea typeface="+mn-ea"/>
                <a:cs typeface="+mn-cs"/>
              </a:rPr>
              <a:t> was implemented by Google and added to the Linux Kernel in 2007.</a:t>
            </a:r>
          </a:p>
          <a:p>
            <a:endParaRPr lang="en-AU" sz="1200" b="0" i="0" u="none" strike="noStrike" kern="1200" dirty="0">
              <a:solidFill>
                <a:schemeClr val="tx1"/>
              </a:solidFill>
              <a:effectLst/>
              <a:latin typeface="+mn-lt"/>
              <a:ea typeface="+mn-ea"/>
              <a:cs typeface="+mn-cs"/>
            </a:endParaRPr>
          </a:p>
          <a:p>
            <a:r>
              <a:rPr lang="en-AU" sz="1200" b="1" i="0" u="none" strike="noStrike" kern="1200" dirty="0">
                <a:solidFill>
                  <a:schemeClr val="tx1"/>
                </a:solidFill>
                <a:effectLst/>
                <a:latin typeface="+mn-lt"/>
                <a:ea typeface="+mn-ea"/>
                <a:cs typeface="+mn-cs"/>
              </a:rPr>
              <a:t>2008 — LXC</a:t>
            </a:r>
          </a:p>
          <a:p>
            <a:r>
              <a:rPr lang="en-AU" sz="1200" b="0" i="0" u="none" strike="noStrike" kern="1200" dirty="0">
                <a:solidFill>
                  <a:schemeClr val="tx1"/>
                </a:solidFill>
                <a:effectLst/>
                <a:latin typeface="+mn-lt"/>
                <a:ea typeface="+mn-ea"/>
                <a:cs typeface="+mn-cs"/>
                <a:hlinkClick r:id="rId7"/>
              </a:rPr>
              <a:t>LXC</a:t>
            </a:r>
            <a:r>
              <a:rPr lang="en-AU" sz="1200" b="0" i="0" u="none" strike="noStrike" kern="1200" dirty="0">
                <a:solidFill>
                  <a:schemeClr val="tx1"/>
                </a:solidFill>
                <a:effectLst/>
                <a:latin typeface="+mn-lt"/>
                <a:ea typeface="+mn-ea"/>
                <a:cs typeface="+mn-cs"/>
              </a:rPr>
              <a:t> stands for </a:t>
            </a:r>
            <a:r>
              <a:rPr lang="en-AU" sz="1200" b="0" i="0" u="none" strike="noStrike" kern="1200" dirty="0" err="1">
                <a:solidFill>
                  <a:schemeClr val="tx1"/>
                </a:solidFill>
                <a:effectLst/>
                <a:latin typeface="+mn-lt"/>
                <a:ea typeface="+mn-ea"/>
                <a:cs typeface="+mn-cs"/>
              </a:rPr>
              <a:t>LinuX</a:t>
            </a:r>
            <a:r>
              <a:rPr lang="en-AU" sz="1200" b="0" i="0" u="none" strike="noStrike" kern="1200" dirty="0">
                <a:solidFill>
                  <a:schemeClr val="tx1"/>
                </a:solidFill>
                <a:effectLst/>
                <a:latin typeface="+mn-lt"/>
                <a:ea typeface="+mn-ea"/>
                <a:cs typeface="+mn-cs"/>
              </a:rPr>
              <a:t> Containers and it is the first, most complete implementation of Linux container manager. It was implemented using </a:t>
            </a:r>
            <a:r>
              <a:rPr lang="en-AU" sz="1200" b="0" i="0" u="none" strike="noStrike" kern="1200" dirty="0" err="1">
                <a:solidFill>
                  <a:schemeClr val="tx1"/>
                </a:solidFill>
                <a:effectLst/>
                <a:latin typeface="+mn-lt"/>
                <a:ea typeface="+mn-ea"/>
                <a:cs typeface="+mn-cs"/>
              </a:rPr>
              <a:t>cgroups</a:t>
            </a:r>
            <a:r>
              <a:rPr lang="en-AU" sz="1200" b="0" i="0" u="none" strike="noStrike" kern="1200" dirty="0">
                <a:solidFill>
                  <a:schemeClr val="tx1"/>
                </a:solidFill>
                <a:effectLst/>
                <a:latin typeface="+mn-lt"/>
                <a:ea typeface="+mn-ea"/>
                <a:cs typeface="+mn-cs"/>
              </a:rPr>
              <a:t> and Linux namespaces. LXC was delivered in </a:t>
            </a:r>
            <a:r>
              <a:rPr lang="en-AU" sz="1200" b="0" i="0" u="none" strike="noStrike" kern="1200" dirty="0" err="1">
                <a:solidFill>
                  <a:schemeClr val="tx1"/>
                </a:solidFill>
                <a:effectLst/>
                <a:latin typeface="+mn-lt"/>
                <a:ea typeface="+mn-ea"/>
                <a:cs typeface="+mn-cs"/>
              </a:rPr>
              <a:t>liblxc</a:t>
            </a:r>
            <a:r>
              <a:rPr lang="en-AU" sz="1200" b="0" i="0" u="none" strike="noStrike" kern="1200" dirty="0">
                <a:solidFill>
                  <a:schemeClr val="tx1"/>
                </a:solidFill>
                <a:effectLst/>
                <a:latin typeface="+mn-lt"/>
                <a:ea typeface="+mn-ea"/>
                <a:cs typeface="+mn-cs"/>
              </a:rPr>
              <a:t> library and provided language bindings for the API in Python3, Python2, Lua, Go, Ruby, and Haskell. Contrast to other container technologies LXC works on </a:t>
            </a:r>
            <a:r>
              <a:rPr lang="en-AU" sz="1200" b="0" i="0" u="none" strike="noStrike" kern="1200" dirty="0" err="1">
                <a:solidFill>
                  <a:schemeClr val="tx1"/>
                </a:solidFill>
                <a:effectLst/>
                <a:latin typeface="+mn-lt"/>
                <a:ea typeface="+mn-ea"/>
                <a:cs typeface="+mn-cs"/>
              </a:rPr>
              <a:t>vanila</a:t>
            </a:r>
            <a:r>
              <a:rPr lang="en-AU" sz="1200" b="0" i="0" u="none" strike="noStrike" kern="1200" dirty="0">
                <a:solidFill>
                  <a:schemeClr val="tx1"/>
                </a:solidFill>
                <a:effectLst/>
                <a:latin typeface="+mn-lt"/>
                <a:ea typeface="+mn-ea"/>
                <a:cs typeface="+mn-cs"/>
              </a:rPr>
              <a:t> Linux kernel without requiring any patches. Today </a:t>
            </a:r>
            <a:r>
              <a:rPr lang="en-AU" sz="1200" b="0" i="0" u="none" strike="noStrike" kern="1200" dirty="0">
                <a:solidFill>
                  <a:schemeClr val="tx1"/>
                </a:solidFill>
                <a:effectLst/>
                <a:latin typeface="+mn-lt"/>
                <a:ea typeface="+mn-ea"/>
                <a:cs typeface="+mn-cs"/>
                <a:hlinkClick r:id="rId8"/>
              </a:rPr>
              <a:t>LXC project</a:t>
            </a:r>
            <a:r>
              <a:rPr lang="en-AU" sz="1200" b="0" i="0" u="none" strike="noStrike" kern="1200" dirty="0">
                <a:solidFill>
                  <a:schemeClr val="tx1"/>
                </a:solidFill>
                <a:effectLst/>
                <a:latin typeface="+mn-lt"/>
                <a:ea typeface="+mn-ea"/>
                <a:cs typeface="+mn-cs"/>
              </a:rPr>
              <a:t> is sponsored by Canonical Ltd. and hosted here.</a:t>
            </a:r>
          </a:p>
          <a:p>
            <a:endParaRPr lang="en-AU" sz="1200" b="0" i="0" u="none" strike="noStrike" kern="1200" dirty="0">
              <a:solidFill>
                <a:schemeClr val="tx1"/>
              </a:solidFill>
              <a:effectLst/>
              <a:latin typeface="+mn-lt"/>
              <a:ea typeface="+mn-ea"/>
              <a:cs typeface="+mn-cs"/>
            </a:endParaRPr>
          </a:p>
          <a:p>
            <a:r>
              <a:rPr lang="en-AU" sz="1200" b="1" i="0" u="none" strike="noStrike" kern="1200" dirty="0">
                <a:solidFill>
                  <a:schemeClr val="tx1"/>
                </a:solidFill>
                <a:effectLst/>
                <a:latin typeface="+mn-lt"/>
                <a:ea typeface="+mn-ea"/>
                <a:cs typeface="+mn-cs"/>
              </a:rPr>
              <a:t>2013 — Docker</a:t>
            </a:r>
          </a:p>
          <a:p>
            <a:r>
              <a:rPr lang="en-AU" sz="1200" b="0" i="0" u="none" strike="noStrike" kern="1200" dirty="0">
                <a:solidFill>
                  <a:schemeClr val="tx1"/>
                </a:solidFill>
                <a:effectLst/>
                <a:latin typeface="+mn-lt"/>
                <a:ea typeface="+mn-ea"/>
                <a:cs typeface="+mn-cs"/>
                <a:hlinkClick r:id="rId9"/>
              </a:rPr>
              <a:t>Docker</a:t>
            </a:r>
            <a:r>
              <a:rPr lang="en-AU" sz="1200" b="0" i="0" u="none" strike="noStrike" kern="1200" dirty="0">
                <a:solidFill>
                  <a:schemeClr val="tx1"/>
                </a:solidFill>
                <a:effectLst/>
                <a:latin typeface="+mn-lt"/>
                <a:ea typeface="+mn-ea"/>
                <a:cs typeface="+mn-cs"/>
              </a:rPr>
              <a:t> is the most popular and widely used container management system as of January 2016. It was developed as an internal project at a platform-as-a-service company called </a:t>
            </a:r>
            <a:r>
              <a:rPr lang="en-AU" sz="1200" b="0" i="0" u="none" strike="noStrike" kern="1200" dirty="0" err="1">
                <a:solidFill>
                  <a:schemeClr val="tx1"/>
                </a:solidFill>
                <a:effectLst/>
                <a:latin typeface="+mn-lt"/>
                <a:ea typeface="+mn-ea"/>
                <a:cs typeface="+mn-cs"/>
              </a:rPr>
              <a:t>dotCloud</a:t>
            </a:r>
            <a:r>
              <a:rPr lang="en-AU" sz="1200" b="0" i="0" u="none" strike="noStrike" kern="1200" dirty="0">
                <a:solidFill>
                  <a:schemeClr val="tx1"/>
                </a:solidFill>
                <a:effectLst/>
                <a:latin typeface="+mn-lt"/>
                <a:ea typeface="+mn-ea"/>
                <a:cs typeface="+mn-cs"/>
              </a:rPr>
              <a:t> and later renamed to Docker. Similar to Warden, Docker also used LXC at the initial stages and later replaced LXC with it’s own library called </a:t>
            </a:r>
            <a:r>
              <a:rPr lang="en-AU" sz="1200" b="0" i="0" u="none" strike="noStrike" kern="1200" dirty="0" err="1">
                <a:solidFill>
                  <a:schemeClr val="tx1"/>
                </a:solidFill>
                <a:effectLst/>
                <a:latin typeface="+mn-lt"/>
                <a:ea typeface="+mn-ea"/>
                <a:cs typeface="+mn-cs"/>
              </a:rPr>
              <a:t>libcontainer</a:t>
            </a:r>
            <a:r>
              <a:rPr lang="en-AU" sz="1200" b="0" i="0" u="none" strike="noStrike" kern="1200" dirty="0">
                <a:solidFill>
                  <a:schemeClr val="tx1"/>
                </a:solidFill>
                <a:effectLst/>
                <a:latin typeface="+mn-lt"/>
                <a:ea typeface="+mn-ea"/>
                <a:cs typeface="+mn-cs"/>
              </a:rPr>
              <a:t>. Unlike any other container platform, Docker introduced an entire ecosystem for managing containers. This includes a highly efficient, layered container image model, a global and local container registries, a clean REST API, a CLI, etc. At a later stage, Docker also took an initiative to implement a container cluster management solution called Docker Swarm.</a:t>
            </a:r>
          </a:p>
          <a:p>
            <a:endParaRPr lang="en-AU" sz="1200" b="0" i="0" u="none" strike="noStrike" kern="1200" dirty="0">
              <a:solidFill>
                <a:schemeClr val="tx1"/>
              </a:solidFill>
              <a:effectLst/>
              <a:latin typeface="+mn-lt"/>
              <a:ea typeface="+mn-ea"/>
              <a:cs typeface="+mn-cs"/>
            </a:endParaRPr>
          </a:p>
          <a:p>
            <a:r>
              <a:rPr lang="en-AU" sz="1200" b="1" i="0" u="none" strike="noStrike" kern="1200" dirty="0">
                <a:solidFill>
                  <a:schemeClr val="tx1"/>
                </a:solidFill>
                <a:effectLst/>
                <a:latin typeface="+mn-lt"/>
                <a:ea typeface="+mn-ea"/>
                <a:cs typeface="+mn-cs"/>
              </a:rPr>
              <a:t>2014 — Rocket</a:t>
            </a:r>
          </a:p>
          <a:p>
            <a:r>
              <a:rPr lang="en-AU" sz="1200" b="0" i="0" u="none" strike="noStrike" kern="1200" dirty="0">
                <a:solidFill>
                  <a:schemeClr val="tx1"/>
                </a:solidFill>
                <a:effectLst/>
                <a:latin typeface="+mn-lt"/>
                <a:ea typeface="+mn-ea"/>
                <a:cs typeface="+mn-cs"/>
                <a:hlinkClick r:id="rId10"/>
              </a:rPr>
              <a:t>Rocket</a:t>
            </a:r>
            <a:r>
              <a:rPr lang="en-AU" sz="1200" b="0" i="0" u="none" strike="noStrike" kern="1200" dirty="0">
                <a:solidFill>
                  <a:schemeClr val="tx1"/>
                </a:solidFill>
                <a:effectLst/>
                <a:latin typeface="+mn-lt"/>
                <a:ea typeface="+mn-ea"/>
                <a:cs typeface="+mn-cs"/>
              </a:rPr>
              <a:t> is a much similar initiative to Docker started by CoreOS for fixing some of the drawbacks they found in Docker. CoreOS has mentioned that their aim is to provide more rigorous security and production requirements than Docker. More importantly, it is implemented on App Container specifications to be a more open standard. In addition to Rocket, CoreOS also develops several other container related products used by Docker and Kubernetes: </a:t>
            </a:r>
            <a:r>
              <a:rPr lang="en-AU" sz="1200" b="0" i="0" u="none" strike="noStrike" kern="1200" dirty="0">
                <a:solidFill>
                  <a:schemeClr val="tx1"/>
                </a:solidFill>
                <a:effectLst/>
                <a:latin typeface="+mn-lt"/>
                <a:ea typeface="+mn-ea"/>
                <a:cs typeface="+mn-cs"/>
                <a:hlinkClick r:id="rId11"/>
              </a:rPr>
              <a:t>CoreOS Operating System</a:t>
            </a:r>
            <a:r>
              <a:rPr lang="en-AU" sz="1200" b="0" i="0" u="none" strike="noStrike" kern="1200" dirty="0">
                <a:solidFill>
                  <a:schemeClr val="tx1"/>
                </a:solidFill>
                <a:effectLst/>
                <a:latin typeface="+mn-lt"/>
                <a:ea typeface="+mn-ea"/>
                <a:cs typeface="+mn-cs"/>
              </a:rPr>
              <a:t>, </a:t>
            </a:r>
            <a:r>
              <a:rPr lang="en-AU" sz="1200" b="0" i="0" u="none" strike="noStrike" kern="1200" dirty="0" err="1">
                <a:solidFill>
                  <a:schemeClr val="tx1"/>
                </a:solidFill>
                <a:effectLst/>
                <a:latin typeface="+mn-lt"/>
                <a:ea typeface="+mn-ea"/>
                <a:cs typeface="+mn-cs"/>
                <a:hlinkClick r:id="rId12"/>
              </a:rPr>
              <a:t>etcd</a:t>
            </a:r>
            <a:r>
              <a:rPr lang="en-AU" sz="1200" b="0" i="0" u="none" strike="noStrike" kern="1200" dirty="0">
                <a:solidFill>
                  <a:schemeClr val="tx1"/>
                </a:solidFill>
                <a:effectLst/>
                <a:latin typeface="+mn-lt"/>
                <a:ea typeface="+mn-ea"/>
                <a:cs typeface="+mn-cs"/>
              </a:rPr>
              <a:t>, and </a:t>
            </a:r>
            <a:r>
              <a:rPr lang="en-AU" sz="1200" b="0" i="0" u="none" strike="noStrike" kern="1200" dirty="0">
                <a:solidFill>
                  <a:schemeClr val="tx1"/>
                </a:solidFill>
                <a:effectLst/>
                <a:latin typeface="+mn-lt"/>
                <a:ea typeface="+mn-ea"/>
                <a:cs typeface="+mn-cs"/>
                <a:hlinkClick r:id="rId13"/>
              </a:rPr>
              <a:t>flannel</a:t>
            </a:r>
            <a:r>
              <a:rPr lang="en-AU" sz="1200" b="0" i="0" u="none" strike="noStrike" kern="1200" dirty="0">
                <a:solidFill>
                  <a:schemeClr val="tx1"/>
                </a:solidFill>
                <a:effectLst/>
                <a:latin typeface="+mn-lt"/>
                <a:ea typeface="+mn-ea"/>
                <a:cs typeface="+mn-cs"/>
              </a:rPr>
              <a:t>.</a:t>
            </a:r>
          </a:p>
          <a:p>
            <a:endParaRPr lang="en-AU" sz="1200" b="0" i="0" u="none" strike="noStrike" kern="1200" dirty="0">
              <a:solidFill>
                <a:schemeClr val="tx1"/>
              </a:solidFill>
              <a:effectLst/>
              <a:latin typeface="+mn-lt"/>
              <a:ea typeface="+mn-ea"/>
              <a:cs typeface="+mn-cs"/>
            </a:endParaRPr>
          </a:p>
          <a:p>
            <a:r>
              <a:rPr lang="en-AU" sz="1200" b="1" i="0" u="none" strike="noStrike" kern="1200" dirty="0">
                <a:solidFill>
                  <a:schemeClr val="tx1"/>
                </a:solidFill>
                <a:effectLst/>
                <a:latin typeface="+mn-lt"/>
                <a:ea typeface="+mn-ea"/>
                <a:cs typeface="+mn-cs"/>
              </a:rPr>
              <a:t>2016 — Windows Containers</a:t>
            </a:r>
          </a:p>
          <a:p>
            <a:r>
              <a:rPr lang="en-AU" sz="1200" b="0" i="0" u="none" strike="noStrike" kern="1200" dirty="0">
                <a:solidFill>
                  <a:schemeClr val="tx1"/>
                </a:solidFill>
                <a:effectLst/>
                <a:latin typeface="+mn-lt"/>
                <a:ea typeface="+mn-ea"/>
                <a:cs typeface="+mn-cs"/>
              </a:rPr>
              <a:t>Microsoft also took an initiative to add container support to the Microsoft Windows Server operating system in 2015 for Windows based applications, called </a:t>
            </a:r>
            <a:r>
              <a:rPr lang="en-AU" sz="1200" b="0" i="0" u="none" strike="noStrike" kern="1200" dirty="0">
                <a:solidFill>
                  <a:schemeClr val="tx1"/>
                </a:solidFill>
                <a:effectLst/>
                <a:latin typeface="+mn-lt"/>
                <a:ea typeface="+mn-ea"/>
                <a:cs typeface="+mn-cs"/>
                <a:hlinkClick r:id="rId14"/>
              </a:rPr>
              <a:t>Windows Containers</a:t>
            </a:r>
            <a:r>
              <a:rPr lang="en-AU" sz="1200" b="0" i="0" u="none" strike="noStrike" kern="1200" dirty="0">
                <a:solidFill>
                  <a:schemeClr val="tx1"/>
                </a:solidFill>
                <a:effectLst/>
                <a:latin typeface="+mn-lt"/>
                <a:ea typeface="+mn-ea"/>
                <a:cs typeface="+mn-cs"/>
              </a:rPr>
              <a:t>. This is to be released with Microsoft Windows Server 2016. With this implementation Docker would be able to run Docker containers on Windows natively without having to run a virtual machine to run Docker (earlier Docker ran on Windows using a Linux VM).</a:t>
            </a:r>
          </a:p>
          <a:p>
            <a:endParaRPr lang="en-AU" sz="1200" b="0" i="0" u="none" strike="noStrike" kern="1200" dirty="0">
              <a:solidFill>
                <a:schemeClr val="tx1"/>
              </a:solidFill>
              <a:effectLst/>
              <a:latin typeface="+mn-lt"/>
              <a:ea typeface="+mn-ea"/>
              <a:cs typeface="+mn-cs"/>
            </a:endParaRPr>
          </a:p>
          <a:p>
            <a:endParaRPr lang="en-AU"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7D4902-4A98-4F7B-B029-59DB1E3D68A1}"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378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8/1/2019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3273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you were deploying into say ARO, you might use the RHEL7 base image - </a:t>
            </a:r>
            <a:r>
              <a:rPr lang="en-AU" dirty="0">
                <a:hlinkClick r:id="rId3"/>
              </a:rPr>
              <a:t>https://access.redhat.com/containers/?tab=overview#/registry.access.redhat.com/rhel7</a:t>
            </a:r>
            <a:endParaRPr lang="en-AU" dirty="0"/>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4CFA94A-519F-445C-B30C-9E76FA6A2031}" type="datetime8">
              <a:rPr lang="en-US" smtClean="0"/>
              <a:t>8/1/2019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876723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sz="900" b="0" i="0" kern="1200" dirty="0">
                <a:solidFill>
                  <a:schemeClr val="tx1"/>
                </a:solidFill>
                <a:effectLst/>
                <a:latin typeface="Segoe UI Light" pitchFamily="34" charset="0"/>
                <a:ea typeface="+mn-ea"/>
                <a:cs typeface="+mn-cs"/>
              </a:rPr>
              <a:t>Nano Server is "</a:t>
            </a:r>
            <a:r>
              <a:rPr lang="en-GB" sz="900" b="1" i="0" kern="1200" dirty="0">
                <a:solidFill>
                  <a:schemeClr val="tx1"/>
                </a:solidFill>
                <a:effectLst/>
                <a:latin typeface="Segoe UI Light" pitchFamily="34" charset="0"/>
                <a:ea typeface="+mn-ea"/>
                <a:cs typeface="+mn-cs"/>
              </a:rPr>
              <a:t>headless</a:t>
            </a:r>
            <a:r>
              <a:rPr lang="en-GB" sz="900" b="0" i="0" kern="1200" dirty="0">
                <a:solidFill>
                  <a:schemeClr val="tx1"/>
                </a:solidFill>
                <a:effectLst/>
                <a:latin typeface="Segoe UI Light" pitchFamily="34" charset="0"/>
                <a:ea typeface="+mn-ea"/>
                <a:cs typeface="+mn-cs"/>
              </a:rPr>
              <a:t>;" there is no local logon capability or graphical user interface.</a:t>
            </a:r>
          </a:p>
          <a:p>
            <a:r>
              <a:rPr lang="en-GB" sz="900" b="0" i="0" kern="1200" dirty="0">
                <a:solidFill>
                  <a:schemeClr val="tx1"/>
                </a:solidFill>
                <a:effectLst/>
                <a:latin typeface="Segoe UI Light" pitchFamily="34" charset="0"/>
                <a:ea typeface="+mn-ea"/>
                <a:cs typeface="+mn-cs"/>
              </a:rPr>
              <a:t>Nano Server is ideal for a number of scenarios:</a:t>
            </a:r>
          </a:p>
          <a:p>
            <a:pPr marL="171450" indent="-171450">
              <a:buFont typeface="Arial" panose="020B0604020202020204" pitchFamily="34" charset="0"/>
              <a:buChar char="•"/>
            </a:pPr>
            <a:r>
              <a:rPr lang="en-GB" sz="900" b="0" i="0" kern="1200" dirty="0">
                <a:solidFill>
                  <a:schemeClr val="tx1"/>
                </a:solidFill>
                <a:effectLst/>
                <a:latin typeface="Segoe UI Light" pitchFamily="34" charset="0"/>
                <a:ea typeface="+mn-ea"/>
                <a:cs typeface="+mn-cs"/>
              </a:rPr>
              <a:t>As a "compute" host for Hyper-V virtual machines, either in clusters or not</a:t>
            </a:r>
          </a:p>
          <a:p>
            <a:pPr marL="171450" indent="-171450">
              <a:buFont typeface="Arial" panose="020B0604020202020204" pitchFamily="34" charset="0"/>
              <a:buChar char="•"/>
            </a:pPr>
            <a:r>
              <a:rPr lang="en-GB" sz="900" b="0" i="0" kern="1200" dirty="0">
                <a:solidFill>
                  <a:schemeClr val="tx1"/>
                </a:solidFill>
                <a:effectLst/>
                <a:latin typeface="Segoe UI Light" pitchFamily="34" charset="0"/>
                <a:ea typeface="+mn-ea"/>
                <a:cs typeface="+mn-cs"/>
              </a:rPr>
              <a:t>As a storage host for Scale-Out File Server.</a:t>
            </a:r>
          </a:p>
          <a:p>
            <a:pPr marL="171450" indent="-171450">
              <a:buFont typeface="Arial" panose="020B0604020202020204" pitchFamily="34" charset="0"/>
              <a:buChar char="•"/>
            </a:pPr>
            <a:r>
              <a:rPr lang="en-GB" sz="900" b="0" i="0" kern="1200" dirty="0">
                <a:solidFill>
                  <a:schemeClr val="tx1"/>
                </a:solidFill>
                <a:effectLst/>
                <a:latin typeface="Segoe UI Light" pitchFamily="34" charset="0"/>
                <a:ea typeface="+mn-ea"/>
                <a:cs typeface="+mn-cs"/>
              </a:rPr>
              <a:t>As a DNS server</a:t>
            </a:r>
          </a:p>
          <a:p>
            <a:pPr marL="171450" indent="-171450">
              <a:buFont typeface="Arial" panose="020B0604020202020204" pitchFamily="34" charset="0"/>
              <a:buChar char="•"/>
            </a:pPr>
            <a:r>
              <a:rPr lang="en-GB" sz="900" b="0" i="0" kern="1200" dirty="0">
                <a:solidFill>
                  <a:schemeClr val="tx1"/>
                </a:solidFill>
                <a:effectLst/>
                <a:latin typeface="Segoe UI Light" pitchFamily="34" charset="0"/>
                <a:ea typeface="+mn-ea"/>
                <a:cs typeface="+mn-cs"/>
              </a:rPr>
              <a:t>As a web server running Kestrel</a:t>
            </a:r>
          </a:p>
          <a:p>
            <a:pPr marL="171450" indent="-171450">
              <a:buFont typeface="Arial" panose="020B0604020202020204" pitchFamily="34" charset="0"/>
              <a:buChar char="•"/>
            </a:pPr>
            <a:r>
              <a:rPr lang="en-GB" sz="900" b="0" i="0" kern="1200" dirty="0">
                <a:solidFill>
                  <a:schemeClr val="tx1"/>
                </a:solidFill>
                <a:effectLst/>
                <a:latin typeface="Segoe UI Light" pitchFamily="34" charset="0"/>
                <a:ea typeface="+mn-ea"/>
                <a:cs typeface="+mn-cs"/>
              </a:rPr>
              <a:t>As a host for applications that are developed using cloud application patterns and run in a container or virtual machine guest operating system</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8/1/2019 2:34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87514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bin"/><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bin"/><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bin"/><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bin"/><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bin"/><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bin"/><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bin"/><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bin"/><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9.bin"/><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jp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2.ti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3.bin"/><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4.bin"/><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5.bin"/><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3.jpe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7.tiff"/><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7.tiff"/><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8.xml"/><Relationship Id="rId4" Type="http://schemas.openxmlformats.org/officeDocument/2006/relationships/image" Target="../media/image20.jp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8.xml"/><Relationship Id="rId4" Type="http://schemas.openxmlformats.org/officeDocument/2006/relationships/image" Target="../media/image20.jp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tiff"/><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tiff"/><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9.xml"/><Relationship Id="rId4" Type="http://schemas.openxmlformats.org/officeDocument/2006/relationships/image" Target="../media/image20.jp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9.xml"/><Relationship Id="rId4" Type="http://schemas.openxmlformats.org/officeDocument/2006/relationships/image" Target="../media/image20.jp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Master" Target="../slideMasters/slideMaster11.xml"/><Relationship Id="rId4" Type="http://schemas.openxmlformats.org/officeDocument/2006/relationships/image" Target="../media/image58.pn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9.jpg"/><Relationship Id="rId1" Type="http://schemas.openxmlformats.org/officeDocument/2006/relationships/slideMaster" Target="../slideMasters/slideMaster11.xml"/><Relationship Id="rId4" Type="http://schemas.openxmlformats.org/officeDocument/2006/relationships/image" Target="../media/image60.png"/></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bin"/><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bin"/><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8.bin"/><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7B07D31-E11C-4BFF-8549-DE1B1E53506B}"/>
              </a:ext>
            </a:extLst>
          </p:cNvPr>
          <p:cNvPicPr>
            <a:picLocks noChangeAspect="1"/>
          </p:cNvPicPr>
          <p:nvPr userDrawn="1"/>
        </p:nvPicPr>
        <p:blipFill>
          <a:blip r:embed="rId2"/>
          <a:stretch>
            <a:fillRect/>
          </a:stretch>
        </p:blipFill>
        <p:spPr>
          <a:xfrm>
            <a:off x="0" y="0"/>
            <a:ext cx="12436475" cy="6992469"/>
          </a:xfrm>
          <a:prstGeom prst="rect">
            <a:avLst/>
          </a:prstGeom>
        </p:spPr>
      </p:pic>
      <p:sp>
        <p:nvSpPr>
          <p:cNvPr id="2" name="Rectangle 1">
            <a:extLst>
              <a:ext uri="{FF2B5EF4-FFF2-40B4-BE49-F238E27FC236}">
                <a16:creationId xmlns:a16="http://schemas.microsoft.com/office/drawing/2014/main" id="{E0894A99-A752-42BA-B1EB-CDD1CAF93D54}"/>
              </a:ext>
            </a:extLst>
          </p:cNvPr>
          <p:cNvSpPr/>
          <p:nvPr userDrawn="1"/>
        </p:nvSpPr>
        <p:spPr bwMode="auto">
          <a:xfrm>
            <a:off x="0" y="1765504"/>
            <a:ext cx="12434710" cy="5229021"/>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4257674"/>
            <a:ext cx="9143936" cy="1201739"/>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5460737"/>
            <a:ext cx="9143937" cy="978164"/>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25692" y="298654"/>
            <a:ext cx="2033333" cy="715862"/>
          </a:xfrm>
          <a:prstGeom prst="rect">
            <a:avLst/>
          </a:prstGeom>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7635874" y="0"/>
            <a:ext cx="4800600" cy="6994525"/>
          </a:xfrm>
          <a:blipFill dpi="0" rotWithShape="1">
            <a:blip r:embed="rId2" cstate="screen">
              <a:extLst>
                <a:ext uri="{28A0092B-C50C-407E-A947-70E740481C1C}">
                  <a14:useLocalDpi xmlns:a14="http://schemas.microsoft.com/office/drawing/2010/main"/>
                </a:ext>
              </a:extLst>
            </a:blip>
            <a:srcRect/>
            <a:stretch>
              <a:fillRect l="-6560" r="-20556"/>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4"/>
            <a:ext cx="5667375" cy="773112"/>
          </a:xfrm>
          <a:prstGeom prst="rect">
            <a:avLst/>
          </a:prstGeom>
        </p:spPr>
        <p:txBody>
          <a:bodyPr vert="horz" wrap="square" lIns="0" tIns="164592" rIns="0" bIns="0" rtlCol="0" anchor="t">
            <a:noAutofit/>
          </a:bodyPr>
          <a:lstStyle>
            <a:lvl1pPr>
              <a:defRPr/>
            </a:lvl1pPr>
          </a:lstStyle>
          <a:p>
            <a:r>
              <a:rPr lang="en-US" dirty="0"/>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2055268275"/>
      </p:ext>
    </p:extLst>
  </p:cSld>
  <p:clrMapOvr>
    <a:masterClrMapping/>
  </p:clrMapOvr>
  <p:transition>
    <p:fade/>
  </p:transition>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ase Study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7635874" y="0"/>
            <a:ext cx="4800600" cy="6994525"/>
          </a:xfrm>
          <a:blipFill dpi="0" rotWithShape="1">
            <a:blip r:embed="rId2" cstate="screen">
              <a:extLst>
                <a:ext uri="{28A0092B-C50C-407E-A947-70E740481C1C}">
                  <a14:useLocalDpi xmlns:a14="http://schemas.microsoft.com/office/drawing/2010/main"/>
                </a:ext>
              </a:extLst>
            </a:blip>
            <a:srcRect/>
            <a:stretch>
              <a:fillRect l="-6560" r="-20556"/>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4"/>
            <a:ext cx="5667375" cy="773112"/>
          </a:xfrm>
          <a:prstGeom prst="rect">
            <a:avLst/>
          </a:prstGeom>
        </p:spPr>
        <p:txBody>
          <a:bodyPr vert="horz" wrap="square" lIns="0" tIns="164592" rIns="0" bIns="0" rtlCol="0" anchor="t">
            <a:noAutofit/>
          </a:bodyPr>
          <a:lstStyle>
            <a:lvl1pPr>
              <a:defRPr/>
            </a:lvl1pPr>
          </a:lstStyle>
          <a:p>
            <a:r>
              <a:rPr lang="en-US" dirty="0"/>
              <a:t>Case Study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414622"/>
            <a:ext cx="5667374" cy="2433101"/>
          </a:xfrm>
        </p:spPr>
        <p:txBody>
          <a:bodyPr wrap="square" lIns="0" tIns="0" rIns="0" bIns="0">
            <a:noAutofit/>
          </a:bodyPr>
          <a:lstStyle>
            <a:lvl1pPr marL="291600" marR="0" indent="-291600" algn="l" defTabSz="932742" rtl="0" eaLnBrk="1" fontAlgn="auto" latinLnBrk="0" hangingPunct="1">
              <a:lnSpc>
                <a:spcPts val="1826"/>
              </a:lnSpc>
              <a:spcBef>
                <a:spcPts val="1020"/>
              </a:spcBef>
              <a:spcAft>
                <a:spcPts val="2600"/>
              </a:spcAft>
              <a:buClr>
                <a:srgbClr val="000000"/>
              </a:buClr>
              <a:buSzPct val="90000"/>
              <a:buFont typeface="Arial" panose="020B0604020202020204" pitchFamily="34" charset="0"/>
              <a:buChar char="•"/>
              <a:tabLst/>
              <a:defRPr sz="1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Subhead Segoe UI 18pt</a:t>
            </a:r>
          </a:p>
        </p:txBody>
      </p:sp>
      <p:pic>
        <p:nvPicPr>
          <p:cNvPr id="9" name="Picture 8">
            <a:extLst>
              <a:ext uri="{FF2B5EF4-FFF2-40B4-BE49-F238E27FC236}">
                <a16:creationId xmlns:a16="http://schemas.microsoft.com/office/drawing/2014/main" id="{125D0BA8-365A-492B-A1E6-A5E0003C6C02}"/>
              </a:ext>
            </a:extLst>
          </p:cNvPr>
          <p:cNvPicPr>
            <a:picLocks noChangeAspect="1"/>
          </p:cNvPicPr>
          <p:nvPr userDrawn="1"/>
        </p:nvPicPr>
        <p:blipFill>
          <a:blip r:embed="rId3"/>
          <a:stretch>
            <a:fillRect/>
          </a:stretch>
        </p:blipFill>
        <p:spPr>
          <a:xfrm>
            <a:off x="425332" y="4364679"/>
            <a:ext cx="479924" cy="479924"/>
          </a:xfrm>
          <a:prstGeom prst="rect">
            <a:avLst/>
          </a:prstGeom>
        </p:spPr>
      </p:pic>
      <p:sp>
        <p:nvSpPr>
          <p:cNvPr id="11" name="Text Placeholder 3">
            <a:extLst>
              <a:ext uri="{FF2B5EF4-FFF2-40B4-BE49-F238E27FC236}">
                <a16:creationId xmlns:a16="http://schemas.microsoft.com/office/drawing/2014/main" id="{A6EB9D36-C8C9-4402-9BBD-21AD6F7B393B}"/>
              </a:ext>
            </a:extLst>
          </p:cNvPr>
          <p:cNvSpPr>
            <a:spLocks noGrp="1"/>
          </p:cNvSpPr>
          <p:nvPr>
            <p:ph type="body" sz="quarter" idx="13" hasCustomPrompt="1"/>
          </p:nvPr>
        </p:nvSpPr>
        <p:spPr>
          <a:xfrm>
            <a:off x="969449" y="4575270"/>
            <a:ext cx="5130778" cy="1237056"/>
          </a:xfrm>
        </p:spPr>
        <p:txBody>
          <a:bodyPr wrap="square" lIns="0" tIns="0" rIns="0" bIns="0">
            <a:noAutofit/>
          </a:bodyPr>
          <a:lstStyle>
            <a:lvl1pPr marL="0" marR="0" indent="0" algn="l" defTabSz="932742" rtl="0" eaLnBrk="1" fontAlgn="auto" latinLnBrk="0" hangingPunct="1">
              <a:lnSpc>
                <a:spcPct val="100000"/>
              </a:lnSpc>
              <a:spcBef>
                <a:spcPts val="1020"/>
              </a:spcBef>
              <a:spcAft>
                <a:spcPts val="0"/>
              </a:spcAft>
              <a:buClr>
                <a:srgbClr val="000000"/>
              </a:buClr>
              <a:buSzPct val="90000"/>
              <a:buFont typeface="Arial" panose="020B0604020202020204" pitchFamily="34" charset="0"/>
              <a:buNone/>
              <a:tabLst/>
              <a:defRPr sz="1600" b="0" i="1">
                <a:solidFill>
                  <a:schemeClr val="accent1"/>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Quote Segoe UI 16pt</a:t>
            </a:r>
          </a:p>
        </p:txBody>
      </p:sp>
      <p:sp>
        <p:nvSpPr>
          <p:cNvPr id="12" name="Text Placeholder 3">
            <a:extLst>
              <a:ext uri="{FF2B5EF4-FFF2-40B4-BE49-F238E27FC236}">
                <a16:creationId xmlns:a16="http://schemas.microsoft.com/office/drawing/2014/main" id="{041B5CE6-9B83-495E-88A3-CD206C22CFDF}"/>
              </a:ext>
            </a:extLst>
          </p:cNvPr>
          <p:cNvSpPr>
            <a:spLocks noGrp="1"/>
          </p:cNvSpPr>
          <p:nvPr>
            <p:ph type="body" sz="quarter" idx="14" hasCustomPrompt="1"/>
          </p:nvPr>
        </p:nvSpPr>
        <p:spPr>
          <a:xfrm>
            <a:off x="432852" y="6539884"/>
            <a:ext cx="5667374" cy="144069"/>
          </a:xfrm>
        </p:spPr>
        <p:txBody>
          <a:bodyPr wrap="square" lIns="0" tIns="0" rIns="0" bIns="0">
            <a:noAutofit/>
          </a:bodyPr>
          <a:lstStyle>
            <a:lvl1pPr marL="0" marR="0" indent="0" algn="l" defTabSz="932742" rtl="0" eaLnBrk="1" fontAlgn="auto" latinLnBrk="0" hangingPunct="1">
              <a:lnSpc>
                <a:spcPct val="90000"/>
              </a:lnSpc>
              <a:spcBef>
                <a:spcPts val="469"/>
              </a:spcBef>
              <a:spcAft>
                <a:spcPts val="0"/>
              </a:spcAft>
              <a:buClr>
                <a:srgbClr val="000000"/>
              </a:buClr>
              <a:buSzPct val="90000"/>
              <a:buFont typeface="Arial" panose="020B0604020202020204" pitchFamily="34" charset="0"/>
              <a:buNone/>
              <a:tabLst/>
              <a:defRPr sz="10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Info Segoe UI 10pt</a:t>
            </a:r>
          </a:p>
        </p:txBody>
      </p:sp>
    </p:spTree>
    <p:extLst>
      <p:ext uri="{BB962C8B-B14F-4D97-AF65-F5344CB8AC3E}">
        <p14:creationId xmlns:p14="http://schemas.microsoft.com/office/powerpoint/2010/main" val="381967243"/>
      </p:ext>
    </p:extLst>
  </p:cSld>
  <p:clrMapOvr>
    <a:masterClrMapping/>
  </p:clrMapOvr>
  <p:transition>
    <p:fade/>
  </p:transition>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with photo and ti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701179"/>
            <a:ext cx="6400736" cy="1828800"/>
          </a:xfrm>
          <a:noFill/>
        </p:spPr>
        <p:txBody>
          <a:bodyPr lIns="146304" tIns="91440" rIns="146304" bIns="91440" anchor="t" anchorCtr="0"/>
          <a:lstStyle>
            <a:lvl1pPr>
              <a:defRPr sz="4896" spc="-100" baseline="0">
                <a:solidFill>
                  <a:schemeClr val="bg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868862"/>
            <a:ext cx="6402388" cy="565027"/>
          </a:xfrm>
        </p:spPr>
        <p:txBody>
          <a:bodyPr wrap="square" lIns="164592" tIns="109728" rIns="164592" bIns="109728">
            <a:spAutoFit/>
          </a:bodyPr>
          <a:lstStyle>
            <a:lvl1pPr marL="0" indent="0">
              <a:spcBef>
                <a:spcPts val="0"/>
              </a:spcBef>
              <a:buNone/>
              <a:defRPr sz="2448">
                <a:solidFill>
                  <a:schemeClr val="bg1"/>
                </a:solidFill>
                <a:latin typeface="+mn-lt"/>
              </a:defRPr>
            </a:lvl1pPr>
          </a:lstStyle>
          <a:p>
            <a:pPr lvl="0"/>
            <a:r>
              <a:rPr lang="en-US"/>
              <a:t>Speaker name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238E0BA0-1C4C-4896-B27D-40134C974C3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D364E0D4-FCCF-4C3A-829F-C6AE215B290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92539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733867"/>
            <a:ext cx="6400736" cy="1526789"/>
          </a:xfrm>
          <a:noFill/>
        </p:spPr>
        <p:txBody>
          <a:bodyPr lIns="146304" tIns="91440" rIns="146304" bIns="91440" anchor="t"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16188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AC67553-4A0D-41D7-9889-0D58AD3AB6BB}"/>
              </a:ext>
            </a:extLst>
          </p:cNvPr>
          <p:cNvSpPr/>
          <p:nvPr userDrawn="1"/>
        </p:nvSpPr>
        <p:spPr bwMode="auto">
          <a:xfrm>
            <a:off x="-1"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49538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662523-2A87-4A73-A570-3904FD5C779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1912" b="18092"/>
          <a:stretch/>
        </p:blipFill>
        <p:spPr>
          <a:xfrm>
            <a:off x="-1" y="0"/>
            <a:ext cx="12436475" cy="6994525"/>
          </a:xfrm>
          <a:prstGeom prst="rect">
            <a:avLst/>
          </a:prstGeom>
        </p:spPr>
      </p:pic>
      <p:sp>
        <p:nvSpPr>
          <p:cNvPr id="10" name="Rectangle 9">
            <a:extLst>
              <a:ext uri="{FF2B5EF4-FFF2-40B4-BE49-F238E27FC236}">
                <a16:creationId xmlns:a16="http://schemas.microsoft.com/office/drawing/2014/main" id="{4D00BBA8-9D6A-448E-A9BD-BC52513F6034}"/>
              </a:ext>
            </a:extLst>
          </p:cNvPr>
          <p:cNvSpPr/>
          <p:nvPr userDrawn="1"/>
        </p:nvSpPr>
        <p:spPr bwMode="auto">
          <a:xfrm>
            <a:off x="1763"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2832010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2"/>
        </a:solidFill>
        <a:effectLst/>
      </p:bgPr>
    </p:bg>
    <p:spTree>
      <p:nvGrpSpPr>
        <p:cNvPr id="1" name=""/>
        <p:cNvGrpSpPr/>
        <p:nvPr/>
      </p:nvGrpSpPr>
      <p:grpSpPr>
        <a:xfrm>
          <a:off x="0" y="0"/>
          <a:ext cx="0" cy="0"/>
          <a:chOff x="0" y="0"/>
          <a:chExt cx="0" cy="0"/>
        </a:xfrm>
      </p:grpSpPr>
      <p:pic>
        <p:nvPicPr>
          <p:cNvPr id="12" name="Picture 11" descr="Employees in a room">
            <a:extLst>
              <a:ext uri="{FF2B5EF4-FFF2-40B4-BE49-F238E27FC236}">
                <a16:creationId xmlns:a16="http://schemas.microsoft.com/office/drawing/2014/main" id="{537A20C6-D0BE-447A-835E-0D635E70544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10" name="Rectangle 9">
            <a:extLst>
              <a:ext uri="{FF2B5EF4-FFF2-40B4-BE49-F238E27FC236}">
                <a16:creationId xmlns:a16="http://schemas.microsoft.com/office/drawing/2014/main" id="{3AF67DAC-1D21-43D5-9238-2B0345F4F015}"/>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54542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2"/>
        </a:solidFill>
        <a:effectLst/>
      </p:bgPr>
    </p:bg>
    <p:spTree>
      <p:nvGrpSpPr>
        <p:cNvPr id="1" name=""/>
        <p:cNvGrpSpPr/>
        <p:nvPr/>
      </p:nvGrpSpPr>
      <p:grpSpPr>
        <a:xfrm>
          <a:off x="0" y="0"/>
          <a:ext cx="0" cy="0"/>
          <a:chOff x="0" y="0"/>
          <a:chExt cx="0" cy="0"/>
        </a:xfrm>
      </p:grpSpPr>
      <p:pic>
        <p:nvPicPr>
          <p:cNvPr id="11" name="Picture 10" descr="A group of people walking in front of a building&#10;&#10;Description generated with very high confidence">
            <a:extLst>
              <a:ext uri="{FF2B5EF4-FFF2-40B4-BE49-F238E27FC236}">
                <a16:creationId xmlns:a16="http://schemas.microsoft.com/office/drawing/2014/main" id="{2C4CB9AD-6149-4C67-B312-20AB5AEE325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42685" b="18713"/>
          <a:stretch/>
        </p:blipFill>
        <p:spPr>
          <a:xfrm>
            <a:off x="-1" y="-1"/>
            <a:ext cx="12436475" cy="6994525"/>
          </a:xfrm>
          <a:prstGeom prst="rect">
            <a:avLst/>
          </a:prstGeom>
        </p:spPr>
      </p:pic>
      <p:sp>
        <p:nvSpPr>
          <p:cNvPr id="10" name="Rectangle 9">
            <a:extLst>
              <a:ext uri="{FF2B5EF4-FFF2-40B4-BE49-F238E27FC236}">
                <a16:creationId xmlns:a16="http://schemas.microsoft.com/office/drawing/2014/main" id="{C648B3BD-705D-40DF-8BC3-D4ABF443541C}"/>
              </a:ext>
            </a:extLst>
          </p:cNvPr>
          <p:cNvSpPr/>
          <p:nvPr userDrawn="1"/>
        </p:nvSpPr>
        <p:spPr bwMode="auto">
          <a:xfrm>
            <a:off x="1763"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6"/>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39070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73917E3-4AF3-4DAF-8858-B255A7C2E1CC}"/>
              </a:ext>
            </a:extLst>
          </p:cNvPr>
          <p:cNvPicPr>
            <a:picLocks noChangeAspect="1"/>
          </p:cNvPicPr>
          <p:nvPr userDrawn="1"/>
        </p:nvPicPr>
        <p:blipFill rotWithShape="1">
          <a:blip r:embed="rId2"/>
          <a:srcRect t="7802" b="7802"/>
          <a:stretch/>
        </p:blipFill>
        <p:spPr>
          <a:xfrm>
            <a:off x="-1" y="-1"/>
            <a:ext cx="12434711" cy="6994525"/>
          </a:xfrm>
          <a:prstGeom prst="rect">
            <a:avLst/>
          </a:prstGeom>
        </p:spPr>
      </p:pic>
      <p:sp>
        <p:nvSpPr>
          <p:cNvPr id="10" name="Rectangle 9">
            <a:extLst>
              <a:ext uri="{FF2B5EF4-FFF2-40B4-BE49-F238E27FC236}">
                <a16:creationId xmlns:a16="http://schemas.microsoft.com/office/drawing/2014/main" id="{7CF0F6FE-CBF2-46C1-B3DC-AAE88D9FE1A8}"/>
              </a:ext>
            </a:extLst>
          </p:cNvPr>
          <p:cNvSpPr/>
          <p:nvPr userDrawn="1"/>
        </p:nvSpPr>
        <p:spPr bwMode="auto">
          <a:xfrm>
            <a:off x="-1"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6"/>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948291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393BFA-96F3-4859-ABF2-CE1F7C99491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43991"/>
          <a:stretch/>
        </p:blipFill>
        <p:spPr>
          <a:xfrm>
            <a:off x="0" y="0"/>
            <a:ext cx="12436475" cy="6994525"/>
          </a:xfrm>
          <a:prstGeom prst="rect">
            <a:avLst/>
          </a:prstGeom>
        </p:spPr>
      </p:pic>
      <p:sp>
        <p:nvSpPr>
          <p:cNvPr id="10" name="Rectangle 9">
            <a:extLst>
              <a:ext uri="{FF2B5EF4-FFF2-40B4-BE49-F238E27FC236}">
                <a16:creationId xmlns:a16="http://schemas.microsoft.com/office/drawing/2014/main" id="{5CE9720E-1DF0-4775-AD37-5055FDD00BF0}"/>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015164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_Section Title">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F4DB70-F601-49F2-9A73-13AB956A614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6308" b="25274"/>
          <a:stretch/>
        </p:blipFill>
        <p:spPr>
          <a:xfrm>
            <a:off x="0" y="0"/>
            <a:ext cx="12436475" cy="6994525"/>
          </a:xfrm>
          <a:prstGeom prst="rect">
            <a:avLst/>
          </a:prstGeom>
        </p:spPr>
      </p:pic>
      <p:sp>
        <p:nvSpPr>
          <p:cNvPr id="11" name="Rectangle 10">
            <a:extLst>
              <a:ext uri="{FF2B5EF4-FFF2-40B4-BE49-F238E27FC236}">
                <a16:creationId xmlns:a16="http://schemas.microsoft.com/office/drawing/2014/main" id="{EC8BE9E3-E77A-4E6C-8525-6BC631AA6263}"/>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98171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8_Section Title">
    <p:bg>
      <p:bgPr>
        <a:solidFill>
          <a:schemeClr val="bg2"/>
        </a:solidFill>
        <a:effectLst/>
      </p:bgPr>
    </p:bg>
    <p:spTree>
      <p:nvGrpSpPr>
        <p:cNvPr id="1" name=""/>
        <p:cNvGrpSpPr/>
        <p:nvPr/>
      </p:nvGrpSpPr>
      <p:grpSpPr>
        <a:xfrm>
          <a:off x="0" y="0"/>
          <a:ext cx="0" cy="0"/>
          <a:chOff x="0" y="0"/>
          <a:chExt cx="0" cy="0"/>
        </a:xfrm>
      </p:grpSpPr>
      <p:pic>
        <p:nvPicPr>
          <p:cNvPr id="11" name="Picture 10" descr="A group of people sitting at a table in a room&#10;&#10;Description generated with very high confidence">
            <a:extLst>
              <a:ext uri="{FF2B5EF4-FFF2-40B4-BE49-F238E27FC236}">
                <a16:creationId xmlns:a16="http://schemas.microsoft.com/office/drawing/2014/main" id="{D86B38A3-7305-4733-9D39-809272E8727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6983" b="24659"/>
          <a:stretch/>
        </p:blipFill>
        <p:spPr>
          <a:xfrm>
            <a:off x="0" y="0"/>
            <a:ext cx="12436475" cy="6994524"/>
          </a:xfrm>
          <a:prstGeom prst="rect">
            <a:avLst/>
          </a:prstGeom>
        </p:spPr>
      </p:pic>
      <p:sp>
        <p:nvSpPr>
          <p:cNvPr id="10" name="Rectangle 9">
            <a:extLst>
              <a:ext uri="{FF2B5EF4-FFF2-40B4-BE49-F238E27FC236}">
                <a16:creationId xmlns:a16="http://schemas.microsoft.com/office/drawing/2014/main" id="{409F4825-6ABE-44AF-9A6E-FE458DDFFA32}"/>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87634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9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erson sitting at a table using a computer&#10;&#10;Description generated with very high confidence">
            <a:extLst>
              <a:ext uri="{FF2B5EF4-FFF2-40B4-BE49-F238E27FC236}">
                <a16:creationId xmlns:a16="http://schemas.microsoft.com/office/drawing/2014/main" id="{74E4280F-3537-465B-9428-0476C8D65C6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51268" b="9755"/>
          <a:stretch/>
        </p:blipFill>
        <p:spPr>
          <a:xfrm>
            <a:off x="0" y="-2"/>
            <a:ext cx="12436475" cy="6994525"/>
          </a:xfrm>
          <a:prstGeom prst="rect">
            <a:avLst/>
          </a:prstGeom>
        </p:spPr>
      </p:pic>
      <p:sp>
        <p:nvSpPr>
          <p:cNvPr id="11" name="Rectangle 10">
            <a:extLst>
              <a:ext uri="{FF2B5EF4-FFF2-40B4-BE49-F238E27FC236}">
                <a16:creationId xmlns:a16="http://schemas.microsoft.com/office/drawing/2014/main" id="{343E53AD-FF1A-4D60-8E30-1B9738AF91FE}"/>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91040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0_Section Title">
    <p:bg>
      <p:bgPr>
        <a:solidFill>
          <a:schemeClr val="bg2"/>
        </a:solidFill>
        <a:effectLst/>
      </p:bgPr>
    </p:bg>
    <p:spTree>
      <p:nvGrpSpPr>
        <p:cNvPr id="1" name=""/>
        <p:cNvGrpSpPr/>
        <p:nvPr/>
      </p:nvGrpSpPr>
      <p:grpSpPr>
        <a:xfrm>
          <a:off x="0" y="0"/>
          <a:ext cx="0" cy="0"/>
          <a:chOff x="0" y="0"/>
          <a:chExt cx="0" cy="0"/>
        </a:xfrm>
      </p:grpSpPr>
      <p:pic>
        <p:nvPicPr>
          <p:cNvPr id="11" name="Picture 10" descr="A person standing in front of a window&#10;&#10;Description generated with very high confidence">
            <a:extLst>
              <a:ext uri="{FF2B5EF4-FFF2-40B4-BE49-F238E27FC236}">
                <a16:creationId xmlns:a16="http://schemas.microsoft.com/office/drawing/2014/main" id="{B002E248-AE42-48CA-92AB-DA1D8EFE581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9797" b="51602"/>
          <a:stretch/>
        </p:blipFill>
        <p:spPr>
          <a:xfrm flipH="1">
            <a:off x="-2" y="0"/>
            <a:ext cx="12436475" cy="6994523"/>
          </a:xfrm>
          <a:custGeom>
            <a:avLst/>
            <a:gdLst>
              <a:gd name="connsiteX0" fmla="*/ 0 w 4146551"/>
              <a:gd name="connsiteY0" fmla="*/ 0 h 6994523"/>
              <a:gd name="connsiteX1" fmla="*/ 4146551 w 4146551"/>
              <a:gd name="connsiteY1" fmla="*/ 0 h 6994523"/>
              <a:gd name="connsiteX2" fmla="*/ 4146551 w 4146551"/>
              <a:gd name="connsiteY2" fmla="*/ 6994523 h 6994523"/>
              <a:gd name="connsiteX3" fmla="*/ 0 w 4146551"/>
              <a:gd name="connsiteY3" fmla="*/ 6994523 h 6994523"/>
            </a:gdLst>
            <a:ahLst/>
            <a:cxnLst>
              <a:cxn ang="0">
                <a:pos x="connsiteX0" y="connsiteY0"/>
              </a:cxn>
              <a:cxn ang="0">
                <a:pos x="connsiteX1" y="connsiteY1"/>
              </a:cxn>
              <a:cxn ang="0">
                <a:pos x="connsiteX2" y="connsiteY2"/>
              </a:cxn>
              <a:cxn ang="0">
                <a:pos x="connsiteX3" y="connsiteY3"/>
              </a:cxn>
            </a:cxnLst>
            <a:rect l="l" t="t" r="r" b="b"/>
            <a:pathLst>
              <a:path w="4146551" h="6994523">
                <a:moveTo>
                  <a:pt x="0" y="0"/>
                </a:moveTo>
                <a:lnTo>
                  <a:pt x="4146551" y="0"/>
                </a:lnTo>
                <a:lnTo>
                  <a:pt x="4146551" y="6994523"/>
                </a:lnTo>
                <a:lnTo>
                  <a:pt x="0" y="6994523"/>
                </a:lnTo>
                <a:close/>
              </a:path>
            </a:pathLst>
          </a:custGeom>
        </p:spPr>
      </p:pic>
      <p:sp>
        <p:nvSpPr>
          <p:cNvPr id="10" name="Rectangle 9">
            <a:extLst>
              <a:ext uri="{FF2B5EF4-FFF2-40B4-BE49-F238E27FC236}">
                <a16:creationId xmlns:a16="http://schemas.microsoft.com/office/drawing/2014/main" id="{A745ACD3-1300-44EB-ACEB-11728EF5BC92}"/>
              </a:ext>
            </a:extLst>
          </p:cNvPr>
          <p:cNvSpPr/>
          <p:nvPr userDrawn="1"/>
        </p:nvSpPr>
        <p:spPr bwMode="auto">
          <a:xfrm>
            <a:off x="1762"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64364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2_Section Title">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882DE3-C523-4D35-9450-6F218D6046AC}"/>
              </a:ext>
            </a:extLst>
          </p:cNvPr>
          <p:cNvPicPr>
            <a:picLocks noChangeAspect="1"/>
          </p:cNvPicPr>
          <p:nvPr userDrawn="1"/>
        </p:nvPicPr>
        <p:blipFill rotWithShape="1">
          <a:blip r:embed="rId2"/>
          <a:srcRect t="4178" b="10602"/>
          <a:stretch/>
        </p:blipFill>
        <p:spPr>
          <a:xfrm>
            <a:off x="-1" y="0"/>
            <a:ext cx="12434711" cy="6994525"/>
          </a:xfrm>
          <a:prstGeom prst="rect">
            <a:avLst/>
          </a:prstGeom>
        </p:spPr>
      </p:pic>
      <p:sp>
        <p:nvSpPr>
          <p:cNvPr id="11" name="Rectangle 10">
            <a:extLst>
              <a:ext uri="{FF2B5EF4-FFF2-40B4-BE49-F238E27FC236}">
                <a16:creationId xmlns:a16="http://schemas.microsoft.com/office/drawing/2014/main" id="{B9511582-5376-40F9-A44B-BD563DB73A7B}"/>
              </a:ext>
            </a:extLst>
          </p:cNvPr>
          <p:cNvSpPr/>
          <p:nvPr userDrawn="1"/>
        </p:nvSpPr>
        <p:spPr bwMode="auto">
          <a:xfrm>
            <a:off x="-1"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318704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3_Section Titl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BE126F-50ED-4586-8CB6-381198F989ED}"/>
              </a:ext>
            </a:extLst>
          </p:cNvPr>
          <p:cNvPicPr>
            <a:picLocks noChangeAspect="1"/>
          </p:cNvPicPr>
          <p:nvPr userDrawn="1"/>
        </p:nvPicPr>
        <p:blipFill>
          <a:blip r:embed="rId2"/>
          <a:stretch>
            <a:fillRect/>
          </a:stretch>
        </p:blipFill>
        <p:spPr>
          <a:xfrm>
            <a:off x="5875" y="903"/>
            <a:ext cx="12424725" cy="6992718"/>
          </a:xfrm>
          <a:prstGeom prst="rect">
            <a:avLst/>
          </a:prstGeom>
        </p:spPr>
      </p:pic>
      <p:sp>
        <p:nvSpPr>
          <p:cNvPr id="10" name="Rectangle 9">
            <a:extLst>
              <a:ext uri="{FF2B5EF4-FFF2-40B4-BE49-F238E27FC236}">
                <a16:creationId xmlns:a16="http://schemas.microsoft.com/office/drawing/2014/main" id="{96307C19-523F-4BBD-87CC-868D65047A85}"/>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25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2689587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4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erson sitting at a table in front of a window using a pen on a Surface Book folded into tablet mode.&#10;">
            <a:extLst>
              <a:ext uri="{FF2B5EF4-FFF2-40B4-BE49-F238E27FC236}">
                <a16:creationId xmlns:a16="http://schemas.microsoft.com/office/drawing/2014/main" id="{E18161DF-D202-4F75-97E2-E9F2CBF0D229}"/>
              </a:ext>
            </a:extLst>
          </p:cNvPr>
          <p:cNvPicPr>
            <a:picLocks noChangeAspect="1"/>
          </p:cNvPicPr>
          <p:nvPr userDrawn="1"/>
        </p:nvPicPr>
        <p:blipFill rotWithShape="1">
          <a:blip r:embed="rId2"/>
          <a:srcRect b="573"/>
          <a:stretch/>
        </p:blipFill>
        <p:spPr bwMode="auto">
          <a:xfrm>
            <a:off x="-1" y="-1"/>
            <a:ext cx="12434711" cy="6994525"/>
          </a:xfrm>
          <a:prstGeom prst="rect">
            <a:avLst/>
          </a:prstGeom>
        </p:spPr>
      </p:pic>
      <p:sp>
        <p:nvSpPr>
          <p:cNvPr id="11" name="Rectangle 10">
            <a:extLst>
              <a:ext uri="{FF2B5EF4-FFF2-40B4-BE49-F238E27FC236}">
                <a16:creationId xmlns:a16="http://schemas.microsoft.com/office/drawing/2014/main" id="{85751893-D566-4929-B6E9-3D7A8EDE8631}"/>
              </a:ext>
            </a:extLst>
          </p:cNvPr>
          <p:cNvSpPr/>
          <p:nvPr userDrawn="1"/>
        </p:nvSpPr>
        <p:spPr bwMode="auto">
          <a:xfrm>
            <a:off x="-1"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350863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6_Section Title">
    <p:bg>
      <p:bgPr>
        <a:solidFill>
          <a:schemeClr val="bg2"/>
        </a:solidFill>
        <a:effectLst/>
      </p:bgPr>
    </p:bg>
    <p:spTree>
      <p:nvGrpSpPr>
        <p:cNvPr id="1" name=""/>
        <p:cNvGrpSpPr/>
        <p:nvPr/>
      </p:nvGrpSpPr>
      <p:grpSpPr>
        <a:xfrm>
          <a:off x="0" y="0"/>
          <a:ext cx="0" cy="0"/>
          <a:chOff x="0" y="0"/>
          <a:chExt cx="0" cy="0"/>
        </a:xfrm>
      </p:grpSpPr>
      <p:pic>
        <p:nvPicPr>
          <p:cNvPr id="11" name="Picture Placeholder 2">
            <a:extLst>
              <a:ext uri="{FF2B5EF4-FFF2-40B4-BE49-F238E27FC236}">
                <a16:creationId xmlns:a16="http://schemas.microsoft.com/office/drawing/2014/main" id="{A124920D-5AE8-4938-A916-1F7329BAD67B}"/>
              </a:ext>
            </a:extLst>
          </p:cNvPr>
          <p:cNvPicPr>
            <a:picLocks noChangeAspect="1"/>
          </p:cNvPicPr>
          <p:nvPr userDrawn="1"/>
        </p:nvPicPr>
        <p:blipFill rotWithShape="1">
          <a:blip r:embed="rId2"/>
          <a:srcRect t="62506"/>
          <a:stretch/>
        </p:blipFill>
        <p:spPr>
          <a:xfrm>
            <a:off x="0" y="0"/>
            <a:ext cx="12436475" cy="6994524"/>
          </a:xfrm>
          <a:prstGeom prst="rect">
            <a:avLst/>
          </a:prstGeom>
        </p:spPr>
      </p:pic>
      <p:sp>
        <p:nvSpPr>
          <p:cNvPr id="10" name="Rectangle 9">
            <a:extLst>
              <a:ext uri="{FF2B5EF4-FFF2-40B4-BE49-F238E27FC236}">
                <a16:creationId xmlns:a16="http://schemas.microsoft.com/office/drawing/2014/main" id="{3E705A50-A287-48B8-8E02-32DDB07E2A62}"/>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876244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1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icture containing person, man, indoor&#10;&#10;Description generated with high confidence">
            <a:extLst>
              <a:ext uri="{FF2B5EF4-FFF2-40B4-BE49-F238E27FC236}">
                <a16:creationId xmlns:a16="http://schemas.microsoft.com/office/drawing/2014/main" id="{8F491132-5558-44DC-A634-6DC77B6F60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755" y="-1"/>
            <a:ext cx="12443347" cy="6994525"/>
          </a:xfrm>
          <a:prstGeom prst="rect">
            <a:avLst/>
          </a:prstGeom>
        </p:spPr>
      </p:pic>
      <p:sp>
        <p:nvSpPr>
          <p:cNvPr id="13" name="Rectangle 12">
            <a:extLst>
              <a:ext uri="{FF2B5EF4-FFF2-40B4-BE49-F238E27FC236}">
                <a16:creationId xmlns:a16="http://schemas.microsoft.com/office/drawing/2014/main" id="{3C305162-C448-4470-8F43-83FF9902D378}"/>
              </a:ext>
            </a:extLst>
          </p:cNvPr>
          <p:cNvSpPr/>
          <p:nvPr userDrawn="1"/>
        </p:nvSpPr>
        <p:spPr>
          <a:xfrm flipH="1">
            <a:off x="-7755" y="0"/>
            <a:ext cx="7987574" cy="6994493"/>
          </a:xfrm>
          <a:prstGeom prst="rect">
            <a:avLst/>
          </a:prstGeom>
          <a:gradFill flip="none" rotWithShape="1">
            <a:gsLst>
              <a:gs pos="5000">
                <a:srgbClr val="000000">
                  <a:alpha val="0"/>
                </a:srgbClr>
              </a:gs>
              <a:gs pos="73000">
                <a:srgbClr val="000000">
                  <a:alpha val="42000"/>
                </a:srgbClr>
              </a:gs>
              <a:gs pos="32000">
                <a:srgbClr val="000000">
                  <a:alpha val="2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38711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6" name="Picture 5" descr="A picture containing person, sky, man, holding&#10;&#10;Description generated with very high confidence">
            <a:extLst>
              <a:ext uri="{FF2B5EF4-FFF2-40B4-BE49-F238E27FC236}">
                <a16:creationId xmlns:a16="http://schemas.microsoft.com/office/drawing/2014/main" id="{60CC4E66-0D82-4570-B5C2-4659F5FFAA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022" y="-1"/>
            <a:ext cx="12442614" cy="6994525"/>
          </a:xfrm>
          <a:prstGeom prst="rect">
            <a:avLst/>
          </a:prstGeom>
        </p:spPr>
      </p:pic>
      <p:sp>
        <p:nvSpPr>
          <p:cNvPr id="9" name="Title 1"/>
          <p:cNvSpPr>
            <a:spLocks noGrp="1"/>
          </p:cNvSpPr>
          <p:nvPr>
            <p:ph type="title" hasCustomPrompt="1"/>
          </p:nvPr>
        </p:nvSpPr>
        <p:spPr bwMode="auto">
          <a:xfrm>
            <a:off x="274703" y="2733866"/>
            <a:ext cx="6400736" cy="1526789"/>
          </a:xfrm>
          <a:noFill/>
        </p:spPr>
        <p:txBody>
          <a:bodyPr lIns="146304" tIns="91440" rIns="146304" bIns="91440" anchor="ctr" anchorCtr="0"/>
          <a:lstStyle>
            <a:lvl1pPr>
              <a:defRPr sz="4800" spc="-100" baseline="0">
                <a:solidFill>
                  <a:srgbClr val="000000"/>
                </a:solidFill>
                <a:latin typeface="+mj-lt"/>
              </a:defRPr>
            </a:lvl1pPr>
          </a:lstStyle>
          <a:p>
            <a:r>
              <a:rPr lang="en-US" dirty="0"/>
              <a:t>Demo</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7" name="TextBox 6">
            <a:extLst>
              <a:ext uri="{FF2B5EF4-FFF2-40B4-BE49-F238E27FC236}">
                <a16:creationId xmlns:a16="http://schemas.microsoft.com/office/drawing/2014/main" id="{C0E17C15-393C-4078-91E1-497949FDDE6D}"/>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5537883D-9188-4A50-BF4C-559354EE4369}"/>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54703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367784"/>
            <a:ext cx="11533187" cy="773112"/>
          </a:xfrm>
        </p:spPr>
        <p:txBody>
          <a:bodyPr wrap="square" lIns="0" tIns="165600" rIns="0" bIns="0">
            <a:noAutofit/>
          </a:bodyPr>
          <a:lstStyle>
            <a:lvl1pPr>
              <a:lnSpc>
                <a:spcPct val="90000"/>
              </a:lnSpc>
              <a:defRPr sz="32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34975"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34975"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grpSp>
        <p:nvGrpSpPr>
          <p:cNvPr id="9" name="Group 8">
            <a:extLst>
              <a:ext uri="{FF2B5EF4-FFF2-40B4-BE49-F238E27FC236}">
                <a16:creationId xmlns:a16="http://schemas.microsoft.com/office/drawing/2014/main" id="{1B3D1775-BAD2-40EC-B12C-D40EF348EB0C}"/>
              </a:ext>
            </a:extLst>
          </p:cNvPr>
          <p:cNvGrpSpPr/>
          <p:nvPr userDrawn="1"/>
        </p:nvGrpSpPr>
        <p:grpSpPr>
          <a:xfrm>
            <a:off x="445128" y="6559056"/>
            <a:ext cx="11553197" cy="96950"/>
            <a:chOff x="445128" y="6559056"/>
            <a:chExt cx="11553197" cy="96950"/>
          </a:xfrm>
        </p:grpSpPr>
        <p:sp>
          <p:nvSpPr>
            <p:cNvPr id="10" name="TextBox 9">
              <a:extLst>
                <a:ext uri="{FF2B5EF4-FFF2-40B4-BE49-F238E27FC236}">
                  <a16:creationId xmlns:a16="http://schemas.microsoft.com/office/drawing/2014/main" id="{82967508-93EC-4C59-8CBB-C7028DA3CBE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1" name="Freeform: Shape 10">
              <a:extLst>
                <a:ext uri="{FF2B5EF4-FFF2-40B4-BE49-F238E27FC236}">
                  <a16:creationId xmlns:a16="http://schemas.microsoft.com/office/drawing/2014/main" id="{A590E4D7-29BB-422F-8849-0226454584E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6144202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367784"/>
            <a:ext cx="11533187" cy="773112"/>
          </a:xfrm>
        </p:spPr>
        <p:txBody>
          <a:bodyPr wrap="square" lIns="0" tIns="165600" rIns="0" bIns="0">
            <a:noAutofit/>
          </a:bodyPr>
          <a:lstStyle>
            <a:lvl1pPr>
              <a:lnSpc>
                <a:spcPct val="90000"/>
              </a:lnSpc>
              <a:defRPr sz="3200">
                <a:solidFill>
                  <a:schemeClr val="tx1"/>
                </a:solidFill>
              </a:defRPr>
            </a:lvl1pPr>
          </a:lstStyle>
          <a:p>
            <a:r>
              <a:rPr lang="en-US" dirty="0"/>
              <a:t>Device layout 2: two columns</a:t>
            </a:r>
          </a:p>
        </p:txBody>
      </p:sp>
      <p:sp>
        <p:nvSpPr>
          <p:cNvPr id="4" name="Text Placeholder 3"/>
          <p:cNvSpPr>
            <a:spLocks noGrp="1"/>
          </p:cNvSpPr>
          <p:nvPr>
            <p:ph type="body" sz="quarter" idx="10" hasCustomPrompt="1"/>
          </p:nvPr>
        </p:nvSpPr>
        <p:spPr>
          <a:xfrm>
            <a:off x="434975"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34975"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6" name="Text Placeholder 3">
            <a:extLst>
              <a:ext uri="{FF2B5EF4-FFF2-40B4-BE49-F238E27FC236}">
                <a16:creationId xmlns:a16="http://schemas.microsoft.com/office/drawing/2014/main" id="{42A58F5B-4722-4F58-A4D3-E9AAFE34112F}"/>
              </a:ext>
            </a:extLst>
          </p:cNvPr>
          <p:cNvSpPr>
            <a:spLocks noGrp="1"/>
          </p:cNvSpPr>
          <p:nvPr>
            <p:ph type="body" sz="quarter" idx="12" hasCustomPrompt="1"/>
          </p:nvPr>
        </p:nvSpPr>
        <p:spPr>
          <a:xfrm>
            <a:off x="6218237"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sp>
        <p:nvSpPr>
          <p:cNvPr id="7" name="Text Placeholder 4">
            <a:extLst>
              <a:ext uri="{FF2B5EF4-FFF2-40B4-BE49-F238E27FC236}">
                <a16:creationId xmlns:a16="http://schemas.microsoft.com/office/drawing/2014/main" id="{497A21A4-46AD-407E-BB10-533DFE786E3A}"/>
              </a:ext>
            </a:extLst>
          </p:cNvPr>
          <p:cNvSpPr>
            <a:spLocks noGrp="1"/>
          </p:cNvSpPr>
          <p:nvPr>
            <p:ph type="body" sz="quarter" idx="13" hasCustomPrompt="1"/>
          </p:nvPr>
        </p:nvSpPr>
        <p:spPr>
          <a:xfrm>
            <a:off x="6218237"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grpSp>
        <p:nvGrpSpPr>
          <p:cNvPr id="11" name="Group 10">
            <a:extLst>
              <a:ext uri="{FF2B5EF4-FFF2-40B4-BE49-F238E27FC236}">
                <a16:creationId xmlns:a16="http://schemas.microsoft.com/office/drawing/2014/main" id="{50E99AE8-D0B7-4332-A326-A500E27B2F9B}"/>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500805FD-75D2-4F8D-AA89-1EC1A6B0F454}"/>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FD58B1A5-A43C-4E48-896A-EF11C1FD849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8739375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367784"/>
            <a:ext cx="11533187" cy="773112"/>
          </a:xfrm>
        </p:spPr>
        <p:txBody>
          <a:bodyPr wrap="square" lIns="0" tIns="165600" rIns="0" bIns="0">
            <a:noAutofit/>
          </a:bodyPr>
          <a:lstStyle>
            <a:lvl1pPr>
              <a:lnSpc>
                <a:spcPct val="90000"/>
              </a:lnSpc>
              <a:defRPr sz="3200">
                <a:solidFill>
                  <a:schemeClr val="tx1"/>
                </a:solidFill>
              </a:defRPr>
            </a:lvl1pPr>
          </a:lstStyle>
          <a:p>
            <a:r>
              <a:rPr lang="en-US" dirty="0"/>
              <a:t>Device layout 2: two columns stepped for icon</a:t>
            </a:r>
          </a:p>
        </p:txBody>
      </p:sp>
      <p:sp>
        <p:nvSpPr>
          <p:cNvPr id="5" name="Text Placeholder 4"/>
          <p:cNvSpPr>
            <a:spLocks noGrp="1"/>
          </p:cNvSpPr>
          <p:nvPr>
            <p:ph type="body" sz="quarter" idx="11" hasCustomPrompt="1"/>
          </p:nvPr>
        </p:nvSpPr>
        <p:spPr>
          <a:xfrm>
            <a:off x="434975"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7" name="Text Placeholder 4">
            <a:extLst>
              <a:ext uri="{FF2B5EF4-FFF2-40B4-BE49-F238E27FC236}">
                <a16:creationId xmlns:a16="http://schemas.microsoft.com/office/drawing/2014/main" id="{497A21A4-46AD-407E-BB10-533DFE786E3A}"/>
              </a:ext>
            </a:extLst>
          </p:cNvPr>
          <p:cNvSpPr>
            <a:spLocks noGrp="1"/>
          </p:cNvSpPr>
          <p:nvPr>
            <p:ph type="body" sz="quarter" idx="13" hasCustomPrompt="1"/>
          </p:nvPr>
        </p:nvSpPr>
        <p:spPr>
          <a:xfrm>
            <a:off x="6218237"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3">
            <a:extLst>
              <a:ext uri="{FF2B5EF4-FFF2-40B4-BE49-F238E27FC236}">
                <a16:creationId xmlns:a16="http://schemas.microsoft.com/office/drawing/2014/main" id="{CD0C804D-A31E-4883-B657-3A5961036CD5}"/>
              </a:ext>
            </a:extLst>
          </p:cNvPr>
          <p:cNvSpPr>
            <a:spLocks noGrp="1"/>
          </p:cNvSpPr>
          <p:nvPr>
            <p:ph type="body" sz="quarter" idx="10" hasCustomPrompt="1"/>
          </p:nvPr>
        </p:nvSpPr>
        <p:spPr>
          <a:xfrm>
            <a:off x="1183412"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sp>
        <p:nvSpPr>
          <p:cNvPr id="11" name="Text Placeholder 3">
            <a:extLst>
              <a:ext uri="{FF2B5EF4-FFF2-40B4-BE49-F238E27FC236}">
                <a16:creationId xmlns:a16="http://schemas.microsoft.com/office/drawing/2014/main" id="{591F0649-90EE-4B6F-AE9F-6FEC76A445E7}"/>
              </a:ext>
            </a:extLst>
          </p:cNvPr>
          <p:cNvSpPr>
            <a:spLocks noGrp="1"/>
          </p:cNvSpPr>
          <p:nvPr>
            <p:ph type="body" sz="quarter" idx="12" hasCustomPrompt="1"/>
          </p:nvPr>
        </p:nvSpPr>
        <p:spPr>
          <a:xfrm>
            <a:off x="6966674"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grpSp>
        <p:nvGrpSpPr>
          <p:cNvPr id="13" name="Group 12">
            <a:extLst>
              <a:ext uri="{FF2B5EF4-FFF2-40B4-BE49-F238E27FC236}">
                <a16:creationId xmlns:a16="http://schemas.microsoft.com/office/drawing/2014/main" id="{933389ED-81B2-4074-899E-315802C5BC3A}"/>
              </a:ext>
            </a:extLst>
          </p:cNvPr>
          <p:cNvGrpSpPr/>
          <p:nvPr userDrawn="1"/>
        </p:nvGrpSpPr>
        <p:grpSpPr>
          <a:xfrm>
            <a:off x="445128" y="6559056"/>
            <a:ext cx="11553197" cy="96950"/>
            <a:chOff x="445128" y="6559056"/>
            <a:chExt cx="11553197" cy="96950"/>
          </a:xfrm>
        </p:grpSpPr>
        <p:sp>
          <p:nvSpPr>
            <p:cNvPr id="14" name="TextBox 13">
              <a:extLst>
                <a:ext uri="{FF2B5EF4-FFF2-40B4-BE49-F238E27FC236}">
                  <a16:creationId xmlns:a16="http://schemas.microsoft.com/office/drawing/2014/main" id="{A3BD4964-16A8-4684-9D3A-5B30EF40F97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5" name="Freeform: Shape 14">
              <a:extLst>
                <a:ext uri="{FF2B5EF4-FFF2-40B4-BE49-F238E27FC236}">
                  <a16:creationId xmlns:a16="http://schemas.microsoft.com/office/drawing/2014/main" id="{63D1C845-CC3D-4487-BF22-08FF129B0CC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8254809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4" name="Picture 3" descr="A person wearing a suit and tie&#10;&#10;Description generated with very high confidence">
            <a:extLst>
              <a:ext uri="{FF2B5EF4-FFF2-40B4-BE49-F238E27FC236}">
                <a16:creationId xmlns:a16="http://schemas.microsoft.com/office/drawing/2014/main" id="{355F20B0-A7C9-432D-A3BD-DAB09DCE29E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936" y="-1"/>
            <a:ext cx="12444528" cy="6994525"/>
          </a:xfrm>
          <a:prstGeom prst="rect">
            <a:avLst/>
          </a:prstGeom>
        </p:spPr>
      </p:pic>
      <p:sp>
        <p:nvSpPr>
          <p:cNvPr id="8" name="Rectangle 7">
            <a:extLst>
              <a:ext uri="{FF2B5EF4-FFF2-40B4-BE49-F238E27FC236}">
                <a16:creationId xmlns:a16="http://schemas.microsoft.com/office/drawing/2014/main" id="{8E0FB3E9-E912-4066-985B-F461DD7FE1B2}"/>
              </a:ext>
            </a:extLst>
          </p:cNvPr>
          <p:cNvSpPr/>
          <p:nvPr userDrawn="1"/>
        </p:nvSpPr>
        <p:spPr>
          <a:xfrm>
            <a:off x="4974767" y="15"/>
            <a:ext cx="7460827" cy="6994493"/>
          </a:xfrm>
          <a:prstGeom prst="rect">
            <a:avLst/>
          </a:prstGeom>
          <a:gradFill flip="none" rotWithShape="1">
            <a:gsLst>
              <a:gs pos="5000">
                <a:srgbClr val="000000">
                  <a:alpha val="0"/>
                </a:srgbClr>
              </a:gs>
              <a:gs pos="73000">
                <a:srgbClr val="000000">
                  <a:alpha val="42000"/>
                </a:srgbClr>
              </a:gs>
              <a:gs pos="32000">
                <a:srgbClr val="000000">
                  <a:alpha val="2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 name="Title 1"/>
          <p:cNvSpPr>
            <a:spLocks noGrp="1"/>
          </p:cNvSpPr>
          <p:nvPr>
            <p:ph type="title" hasCustomPrompt="1"/>
          </p:nvPr>
        </p:nvSpPr>
        <p:spPr>
          <a:xfrm>
            <a:off x="6684192" y="1880579"/>
            <a:ext cx="5403721" cy="2673475"/>
          </a:xfrm>
        </p:spPr>
        <p:txBody>
          <a:bodyPr wrap="square" lIns="0" tIns="0" rIns="0" bIns="0">
            <a:noAutofit/>
          </a:bodyPr>
          <a:lstStyle>
            <a:lvl1pPr>
              <a:lnSpc>
                <a:spcPct val="90000"/>
              </a:lnSpc>
              <a:defRPr sz="4000" strike="noStrike">
                <a:solidFill>
                  <a:schemeClr val="bg1"/>
                </a:solidFill>
              </a:defRPr>
            </a:lvl1pPr>
          </a:lstStyle>
          <a:p>
            <a:r>
              <a:rPr lang="en-US" dirty="0"/>
              <a:t>Quote</a:t>
            </a:r>
          </a:p>
        </p:txBody>
      </p:sp>
      <p:sp>
        <p:nvSpPr>
          <p:cNvPr id="7" name="Subtitle 2">
            <a:extLst>
              <a:ext uri="{FF2B5EF4-FFF2-40B4-BE49-F238E27FC236}">
                <a16:creationId xmlns:a16="http://schemas.microsoft.com/office/drawing/2014/main" id="{39D0D7C1-FD24-48AF-99CA-61B81BE6666B}"/>
              </a:ext>
            </a:extLst>
          </p:cNvPr>
          <p:cNvSpPr>
            <a:spLocks noGrp="1"/>
          </p:cNvSpPr>
          <p:nvPr>
            <p:ph type="subTitle" idx="27"/>
          </p:nvPr>
        </p:nvSpPr>
        <p:spPr>
          <a:xfrm>
            <a:off x="6682539" y="4840565"/>
            <a:ext cx="4480208" cy="276999"/>
          </a:xfrm>
        </p:spPr>
        <p:txBody>
          <a:bodyPr/>
          <a:lstStyle>
            <a:lvl1pPr marL="0" indent="0" algn="l">
              <a:buNone/>
              <a:defRPr sz="2000" b="0" i="0" spc="-61" baseline="0">
                <a:solidFill>
                  <a:schemeClr val="bg1"/>
                </a:solidFill>
                <a:latin typeface="+mn-lt"/>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6" name="TextBox 5">
            <a:extLst>
              <a:ext uri="{FF2B5EF4-FFF2-40B4-BE49-F238E27FC236}">
                <a16:creationId xmlns:a16="http://schemas.microsoft.com/office/drawing/2014/main" id="{37DC4DB5-9434-4E88-A541-339EE6BCA17C}"/>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9" name="Freeform: Shape 8">
            <a:extLst>
              <a:ext uri="{FF2B5EF4-FFF2-40B4-BE49-F238E27FC236}">
                <a16:creationId xmlns:a16="http://schemas.microsoft.com/office/drawing/2014/main" id="{218D3514-CB17-4503-A678-FCD8FE9EF2D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46419224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2355721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chemeClr val="accent5"/>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2745898"/>
            <a:ext cx="7627938" cy="1502728"/>
          </a:xfrm>
          <a:noFill/>
        </p:spPr>
        <p:txBody>
          <a:bodyPr lIns="0" tIns="0" rIns="0" bIns="0" anchor="ctr" anchorCtr="0"/>
          <a:lstStyle>
            <a:lvl1pPr>
              <a:lnSpc>
                <a:spcPct val="100000"/>
              </a:lnSpc>
              <a:spcAft>
                <a:spcPts val="1300"/>
              </a:spcAft>
              <a:defRPr sz="32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100498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4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34975" y="1177833"/>
            <a:ext cx="11567160" cy="1247521"/>
          </a:xfrm>
        </p:spPr>
        <p:txBody>
          <a:bodyPr wrap="square" lIns="0" tIns="0" rIns="0" bIns="0">
            <a:spAutoFit/>
          </a:bodyPr>
          <a:lstStyle>
            <a:lvl1pPr marL="457200" indent="-457200">
              <a:lnSpc>
                <a:spcPct val="90000"/>
              </a:lnSpc>
              <a:spcBef>
                <a:spcPts val="0"/>
              </a:spcBef>
              <a:spcAft>
                <a:spcPts val="1300"/>
              </a:spcAft>
              <a:buClr>
                <a:srgbClr val="000000"/>
              </a:buClr>
              <a:buFont typeface="Arial" panose="020B0604020202020204" pitchFamily="34" charset="0"/>
              <a:buChar char="•"/>
              <a:defRPr sz="2600" b="0" i="0">
                <a:solidFill>
                  <a:schemeClr val="tx1"/>
                </a:solidFill>
                <a:latin typeface="+mn-lt"/>
              </a:defRPr>
            </a:lvl1pPr>
            <a:lvl2pPr marL="571500" indent="-342900">
              <a:lnSpc>
                <a:spcPct val="90000"/>
              </a:lnSpc>
              <a:spcBef>
                <a:spcPts val="0"/>
              </a:spcBef>
              <a:spcAft>
                <a:spcPts val="1300"/>
              </a:spcAft>
              <a:buClr>
                <a:srgbClr val="000000"/>
              </a:buClr>
              <a:buFont typeface="Arial" panose="020B0604020202020204" pitchFamily="34" charset="0"/>
              <a:buChar char="•"/>
              <a:defRPr sz="2000">
                <a:solidFill>
                  <a:schemeClr val="tx1"/>
                </a:solidFill>
              </a:defRPr>
            </a:lvl2pPr>
            <a:lvl3pPr marL="800100" indent="-342900">
              <a:spcBef>
                <a:spcPts val="0"/>
              </a:spcBef>
              <a:spcAft>
                <a:spcPts val="1300"/>
              </a:spcAft>
              <a:buClr>
                <a:srgbClr val="000000"/>
              </a:buClr>
              <a:buFont typeface="Arial" panose="020B0604020202020204" pitchFamily="34" charset="0"/>
              <a:buChar char="•"/>
              <a:defRPr sz="2000">
                <a:solidFill>
                  <a:schemeClr val="tx1"/>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chemeClr val="tx1"/>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989918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D872EFC-9763-464D-A00B-C79CA475ABE9}"/>
              </a:ext>
            </a:extLst>
          </p:cNvPr>
          <p:cNvGrpSpPr/>
          <p:nvPr userDrawn="1"/>
        </p:nvGrpSpPr>
        <p:grpSpPr>
          <a:xfrm>
            <a:off x="445128" y="6559056"/>
            <a:ext cx="11553197" cy="96950"/>
            <a:chOff x="445128" y="6559056"/>
            <a:chExt cx="11553197" cy="96950"/>
          </a:xfrm>
        </p:grpSpPr>
        <p:sp>
          <p:nvSpPr>
            <p:cNvPr id="6" name="TextBox 5">
              <a:extLst>
                <a:ext uri="{FF2B5EF4-FFF2-40B4-BE49-F238E27FC236}">
                  <a16:creationId xmlns:a16="http://schemas.microsoft.com/office/drawing/2014/main" id="{BFEDB81F-0D7E-42AE-9205-B2DA6F7E26D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7" name="Freeform: Shape 6">
              <a:extLst>
                <a:ext uri="{FF2B5EF4-FFF2-40B4-BE49-F238E27FC236}">
                  <a16:creationId xmlns:a16="http://schemas.microsoft.com/office/drawing/2014/main" id="{F165ADE4-8BEF-4AE9-9BEF-A8FDFBD1EC4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668116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52774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ver2">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303069"/>
            <a:ext cx="7425059" cy="2216301"/>
          </a:xfrm>
          <a:noFill/>
        </p:spPr>
        <p:txBody>
          <a:bodyPr lIns="0" tIns="91440" rIns="146304" bIns="91440" anchor="t" anchorCtr="0"/>
          <a:lstStyle>
            <a:lvl1pPr>
              <a:defRPr sz="7198" spc="-100" baseline="0">
                <a:solidFill>
                  <a:schemeClr val="tx1"/>
                </a:solidFill>
              </a:defRPr>
            </a:lvl1pPr>
          </a:lstStyle>
          <a:p>
            <a:r>
              <a:rPr lang="en-US"/>
              <a:t>Lorem ipsum Lorem ipsum</a:t>
            </a:r>
          </a:p>
        </p:txBody>
      </p:sp>
      <p:sp>
        <p:nvSpPr>
          <p:cNvPr id="3" name="Text Placeholder 2"/>
          <p:cNvSpPr>
            <a:spLocks noGrp="1"/>
          </p:cNvSpPr>
          <p:nvPr>
            <p:ph type="body" sz="quarter" idx="10"/>
          </p:nvPr>
        </p:nvSpPr>
        <p:spPr>
          <a:xfrm>
            <a:off x="274638" y="3647557"/>
            <a:ext cx="5943600" cy="646331"/>
          </a:xfrm>
        </p:spPr>
        <p:txBody>
          <a:bodyPr/>
          <a:lstStyle>
            <a:lvl1pPr marL="0" indent="0">
              <a:spcBef>
                <a:spcPts val="1000"/>
              </a:spcBef>
              <a:spcAft>
                <a:spcPts val="1000"/>
              </a:spcAft>
              <a:buNone/>
              <a:defRPr sz="3999"/>
            </a:lvl1pPr>
          </a:lstStyle>
          <a:p>
            <a:pPr lvl="0"/>
            <a:r>
              <a:rPr lang="en-US"/>
              <a:t>Click to edit Master text</a:t>
            </a:r>
          </a:p>
        </p:txBody>
      </p:sp>
      <p:grpSp>
        <p:nvGrpSpPr>
          <p:cNvPr id="372" name="Group 371">
            <a:extLst>
              <a:ext uri="{FF2B5EF4-FFF2-40B4-BE49-F238E27FC236}">
                <a16:creationId xmlns:a16="http://schemas.microsoft.com/office/drawing/2014/main" id="{CDFD47E3-DDF9-4944-86BF-DA7CF82DAE44}"/>
              </a:ext>
            </a:extLst>
          </p:cNvPr>
          <p:cNvGrpSpPr/>
          <p:nvPr userDrawn="1"/>
        </p:nvGrpSpPr>
        <p:grpSpPr>
          <a:xfrm>
            <a:off x="7486650" y="137942"/>
            <a:ext cx="5859324" cy="6876651"/>
            <a:chOff x="7625796" y="627085"/>
            <a:chExt cx="5434428" cy="6377982"/>
          </a:xfrm>
        </p:grpSpPr>
        <p:grpSp>
          <p:nvGrpSpPr>
            <p:cNvPr id="249" name="Group 247">
              <a:extLst>
                <a:ext uri="{FF2B5EF4-FFF2-40B4-BE49-F238E27FC236}">
                  <a16:creationId xmlns:a16="http://schemas.microsoft.com/office/drawing/2014/main" id="{1F00B62E-9278-4200-8B74-A0BD179F9AF0}"/>
                </a:ext>
              </a:extLst>
            </p:cNvPr>
            <p:cNvGrpSpPr>
              <a:grpSpLocks noChangeAspect="1"/>
            </p:cNvGrpSpPr>
            <p:nvPr userDrawn="1"/>
          </p:nvGrpSpPr>
          <p:grpSpPr bwMode="auto">
            <a:xfrm>
              <a:off x="8508381" y="1977477"/>
              <a:ext cx="4092633" cy="5027590"/>
              <a:chOff x="6097" y="2298"/>
              <a:chExt cx="696" cy="855"/>
            </a:xfrm>
          </p:grpSpPr>
          <p:sp>
            <p:nvSpPr>
              <p:cNvPr id="250" name="AutoShape 246">
                <a:extLst>
                  <a:ext uri="{FF2B5EF4-FFF2-40B4-BE49-F238E27FC236}">
                    <a16:creationId xmlns:a16="http://schemas.microsoft.com/office/drawing/2014/main" id="{65CB237B-C1E8-4B55-848E-602697CB6CB7}"/>
                  </a:ext>
                </a:extLst>
              </p:cNvPr>
              <p:cNvSpPr>
                <a:spLocks noChangeAspect="1" noChangeArrowheads="1" noTextEdit="1"/>
              </p:cNvSpPr>
              <p:nvPr userDrawn="1"/>
            </p:nvSpPr>
            <p:spPr bwMode="auto">
              <a:xfrm>
                <a:off x="6097" y="2298"/>
                <a:ext cx="696"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 name="Rectangle 250">
                <a:extLst>
                  <a:ext uri="{FF2B5EF4-FFF2-40B4-BE49-F238E27FC236}">
                    <a16:creationId xmlns:a16="http://schemas.microsoft.com/office/drawing/2014/main" id="{87457DDA-AD9E-4A97-9C2E-7F4E64D0AFA4}"/>
                  </a:ext>
                </a:extLst>
              </p:cNvPr>
              <p:cNvSpPr>
                <a:spLocks noChangeArrowheads="1"/>
              </p:cNvSpPr>
              <p:nvPr userDrawn="1"/>
            </p:nvSpPr>
            <p:spPr bwMode="auto">
              <a:xfrm>
                <a:off x="6468" y="3037"/>
                <a:ext cx="111" cy="114"/>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 name="Rectangle 251">
                <a:extLst>
                  <a:ext uri="{FF2B5EF4-FFF2-40B4-BE49-F238E27FC236}">
                    <a16:creationId xmlns:a16="http://schemas.microsoft.com/office/drawing/2014/main" id="{787AC753-EFDA-426C-B584-5AECAA3027B1}"/>
                  </a:ext>
                </a:extLst>
              </p:cNvPr>
              <p:cNvSpPr>
                <a:spLocks noChangeArrowheads="1"/>
              </p:cNvSpPr>
              <p:nvPr userDrawn="1"/>
            </p:nvSpPr>
            <p:spPr bwMode="auto">
              <a:xfrm>
                <a:off x="6313" y="2815"/>
                <a:ext cx="111" cy="336"/>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5" name="Rectangle 252">
                <a:extLst>
                  <a:ext uri="{FF2B5EF4-FFF2-40B4-BE49-F238E27FC236}">
                    <a16:creationId xmlns:a16="http://schemas.microsoft.com/office/drawing/2014/main" id="{ADBB0E8B-FCE5-439F-9F2B-6FA746CBBE6A}"/>
                  </a:ext>
                </a:extLst>
              </p:cNvPr>
              <p:cNvSpPr>
                <a:spLocks noChangeArrowheads="1"/>
              </p:cNvSpPr>
              <p:nvPr userDrawn="1"/>
            </p:nvSpPr>
            <p:spPr bwMode="auto">
              <a:xfrm>
                <a:off x="6325" y="2834"/>
                <a:ext cx="13"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6" name="Rectangle 253">
                <a:extLst>
                  <a:ext uri="{FF2B5EF4-FFF2-40B4-BE49-F238E27FC236}">
                    <a16:creationId xmlns:a16="http://schemas.microsoft.com/office/drawing/2014/main" id="{E7528E24-6BDC-4F30-B75B-0CD44FD8FEED}"/>
                  </a:ext>
                </a:extLst>
              </p:cNvPr>
              <p:cNvSpPr>
                <a:spLocks noChangeArrowheads="1"/>
              </p:cNvSpPr>
              <p:nvPr userDrawn="1"/>
            </p:nvSpPr>
            <p:spPr bwMode="auto">
              <a:xfrm>
                <a:off x="6350" y="2834"/>
                <a:ext cx="11"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7" name="Rectangle 254">
                <a:extLst>
                  <a:ext uri="{FF2B5EF4-FFF2-40B4-BE49-F238E27FC236}">
                    <a16:creationId xmlns:a16="http://schemas.microsoft.com/office/drawing/2014/main" id="{D23DFB3F-F258-421E-B4B9-97CEA983AB71}"/>
                  </a:ext>
                </a:extLst>
              </p:cNvPr>
              <p:cNvSpPr>
                <a:spLocks noChangeArrowheads="1"/>
              </p:cNvSpPr>
              <p:nvPr userDrawn="1"/>
            </p:nvSpPr>
            <p:spPr bwMode="auto">
              <a:xfrm>
                <a:off x="6374" y="2834"/>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8" name="Rectangle 255">
                <a:extLst>
                  <a:ext uri="{FF2B5EF4-FFF2-40B4-BE49-F238E27FC236}">
                    <a16:creationId xmlns:a16="http://schemas.microsoft.com/office/drawing/2014/main" id="{95395EC5-C823-4F96-8AFB-A7C525ED5867}"/>
                  </a:ext>
                </a:extLst>
              </p:cNvPr>
              <p:cNvSpPr>
                <a:spLocks noChangeArrowheads="1"/>
              </p:cNvSpPr>
              <p:nvPr userDrawn="1"/>
            </p:nvSpPr>
            <p:spPr bwMode="auto">
              <a:xfrm>
                <a:off x="6397" y="2834"/>
                <a:ext cx="12"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9" name="Rectangle 256">
                <a:extLst>
                  <a:ext uri="{FF2B5EF4-FFF2-40B4-BE49-F238E27FC236}">
                    <a16:creationId xmlns:a16="http://schemas.microsoft.com/office/drawing/2014/main" id="{EA63CA39-CA16-4B9E-8D8F-0B2EABBE11D5}"/>
                  </a:ext>
                </a:extLst>
              </p:cNvPr>
              <p:cNvSpPr>
                <a:spLocks noChangeArrowheads="1"/>
              </p:cNvSpPr>
              <p:nvPr userDrawn="1"/>
            </p:nvSpPr>
            <p:spPr bwMode="auto">
              <a:xfrm>
                <a:off x="6325" y="2866"/>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0" name="Rectangle 257">
                <a:extLst>
                  <a:ext uri="{FF2B5EF4-FFF2-40B4-BE49-F238E27FC236}">
                    <a16:creationId xmlns:a16="http://schemas.microsoft.com/office/drawing/2014/main" id="{D742BED7-A533-42D9-96D9-2A557DAEF1AD}"/>
                  </a:ext>
                </a:extLst>
              </p:cNvPr>
              <p:cNvSpPr>
                <a:spLocks noChangeArrowheads="1"/>
              </p:cNvSpPr>
              <p:nvPr userDrawn="1"/>
            </p:nvSpPr>
            <p:spPr bwMode="auto">
              <a:xfrm>
                <a:off x="6350" y="2866"/>
                <a:ext cx="11"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1" name="Rectangle 258">
                <a:extLst>
                  <a:ext uri="{FF2B5EF4-FFF2-40B4-BE49-F238E27FC236}">
                    <a16:creationId xmlns:a16="http://schemas.microsoft.com/office/drawing/2014/main" id="{933BA798-BF8C-4D7B-963C-784E23E26E38}"/>
                  </a:ext>
                </a:extLst>
              </p:cNvPr>
              <p:cNvSpPr>
                <a:spLocks noChangeArrowheads="1"/>
              </p:cNvSpPr>
              <p:nvPr userDrawn="1"/>
            </p:nvSpPr>
            <p:spPr bwMode="auto">
              <a:xfrm>
                <a:off x="6374" y="2866"/>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2" name="Rectangle 259">
                <a:extLst>
                  <a:ext uri="{FF2B5EF4-FFF2-40B4-BE49-F238E27FC236}">
                    <a16:creationId xmlns:a16="http://schemas.microsoft.com/office/drawing/2014/main" id="{DB545304-51D3-4545-A817-7A1A23218D08}"/>
                  </a:ext>
                </a:extLst>
              </p:cNvPr>
              <p:cNvSpPr>
                <a:spLocks noChangeArrowheads="1"/>
              </p:cNvSpPr>
              <p:nvPr userDrawn="1"/>
            </p:nvSpPr>
            <p:spPr bwMode="auto">
              <a:xfrm>
                <a:off x="6397" y="2866"/>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3" name="Rectangle 260">
                <a:extLst>
                  <a:ext uri="{FF2B5EF4-FFF2-40B4-BE49-F238E27FC236}">
                    <a16:creationId xmlns:a16="http://schemas.microsoft.com/office/drawing/2014/main" id="{5B93D5FA-6D33-458B-BFD8-30A4E335C5D5}"/>
                  </a:ext>
                </a:extLst>
              </p:cNvPr>
              <p:cNvSpPr>
                <a:spLocks noChangeArrowheads="1"/>
              </p:cNvSpPr>
              <p:nvPr userDrawn="1"/>
            </p:nvSpPr>
            <p:spPr bwMode="auto">
              <a:xfrm>
                <a:off x="6325" y="2898"/>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4" name="Rectangle 261">
                <a:extLst>
                  <a:ext uri="{FF2B5EF4-FFF2-40B4-BE49-F238E27FC236}">
                    <a16:creationId xmlns:a16="http://schemas.microsoft.com/office/drawing/2014/main" id="{54B095D7-A32D-45BE-9EBA-EC8A0B306ABC}"/>
                  </a:ext>
                </a:extLst>
              </p:cNvPr>
              <p:cNvSpPr>
                <a:spLocks noChangeArrowheads="1"/>
              </p:cNvSpPr>
              <p:nvPr userDrawn="1"/>
            </p:nvSpPr>
            <p:spPr bwMode="auto">
              <a:xfrm>
                <a:off x="6350" y="2898"/>
                <a:ext cx="11"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5" name="Rectangle 262">
                <a:extLst>
                  <a:ext uri="{FF2B5EF4-FFF2-40B4-BE49-F238E27FC236}">
                    <a16:creationId xmlns:a16="http://schemas.microsoft.com/office/drawing/2014/main" id="{CA60F719-D75E-4B2B-9686-607A78CD5BAA}"/>
                  </a:ext>
                </a:extLst>
              </p:cNvPr>
              <p:cNvSpPr>
                <a:spLocks noChangeArrowheads="1"/>
              </p:cNvSpPr>
              <p:nvPr userDrawn="1"/>
            </p:nvSpPr>
            <p:spPr bwMode="auto">
              <a:xfrm>
                <a:off x="6374" y="2898"/>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6" name="Rectangle 263">
                <a:extLst>
                  <a:ext uri="{FF2B5EF4-FFF2-40B4-BE49-F238E27FC236}">
                    <a16:creationId xmlns:a16="http://schemas.microsoft.com/office/drawing/2014/main" id="{16A5634E-5020-48D1-A1BE-F620D39D0732}"/>
                  </a:ext>
                </a:extLst>
              </p:cNvPr>
              <p:cNvSpPr>
                <a:spLocks noChangeArrowheads="1"/>
              </p:cNvSpPr>
              <p:nvPr userDrawn="1"/>
            </p:nvSpPr>
            <p:spPr bwMode="auto">
              <a:xfrm>
                <a:off x="6397" y="2898"/>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7" name="Rectangle 264">
                <a:extLst>
                  <a:ext uri="{FF2B5EF4-FFF2-40B4-BE49-F238E27FC236}">
                    <a16:creationId xmlns:a16="http://schemas.microsoft.com/office/drawing/2014/main" id="{D23C8B74-E873-4CBF-BB5B-1163F15F418E}"/>
                  </a:ext>
                </a:extLst>
              </p:cNvPr>
              <p:cNvSpPr>
                <a:spLocks noChangeArrowheads="1"/>
              </p:cNvSpPr>
              <p:nvPr userDrawn="1"/>
            </p:nvSpPr>
            <p:spPr bwMode="auto">
              <a:xfrm>
                <a:off x="6325" y="2930"/>
                <a:ext cx="13"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8" name="Rectangle 265">
                <a:extLst>
                  <a:ext uri="{FF2B5EF4-FFF2-40B4-BE49-F238E27FC236}">
                    <a16:creationId xmlns:a16="http://schemas.microsoft.com/office/drawing/2014/main" id="{AF71F314-7DE5-4B66-BA58-68112894167B}"/>
                  </a:ext>
                </a:extLst>
              </p:cNvPr>
              <p:cNvSpPr>
                <a:spLocks noChangeArrowheads="1"/>
              </p:cNvSpPr>
              <p:nvPr userDrawn="1"/>
            </p:nvSpPr>
            <p:spPr bwMode="auto">
              <a:xfrm>
                <a:off x="6350" y="2930"/>
                <a:ext cx="11"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9" name="Rectangle 266">
                <a:extLst>
                  <a:ext uri="{FF2B5EF4-FFF2-40B4-BE49-F238E27FC236}">
                    <a16:creationId xmlns:a16="http://schemas.microsoft.com/office/drawing/2014/main" id="{DBC23984-FF32-4DA5-8DE1-7E24BD6C3FF8}"/>
                  </a:ext>
                </a:extLst>
              </p:cNvPr>
              <p:cNvSpPr>
                <a:spLocks noChangeArrowheads="1"/>
              </p:cNvSpPr>
              <p:nvPr userDrawn="1"/>
            </p:nvSpPr>
            <p:spPr bwMode="auto">
              <a:xfrm>
                <a:off x="6374" y="2930"/>
                <a:ext cx="10"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0" name="Rectangle 267">
                <a:extLst>
                  <a:ext uri="{FF2B5EF4-FFF2-40B4-BE49-F238E27FC236}">
                    <a16:creationId xmlns:a16="http://schemas.microsoft.com/office/drawing/2014/main" id="{36BE96A9-871C-4F0D-8A44-C3D6EC4677AB}"/>
                  </a:ext>
                </a:extLst>
              </p:cNvPr>
              <p:cNvSpPr>
                <a:spLocks noChangeArrowheads="1"/>
              </p:cNvSpPr>
              <p:nvPr userDrawn="1"/>
            </p:nvSpPr>
            <p:spPr bwMode="auto">
              <a:xfrm>
                <a:off x="6397" y="2930"/>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1" name="Rectangle 268">
                <a:extLst>
                  <a:ext uri="{FF2B5EF4-FFF2-40B4-BE49-F238E27FC236}">
                    <a16:creationId xmlns:a16="http://schemas.microsoft.com/office/drawing/2014/main" id="{90DFF299-9AD9-43F7-A6D5-68B29A6A38C7}"/>
                  </a:ext>
                </a:extLst>
              </p:cNvPr>
              <p:cNvSpPr>
                <a:spLocks noChangeArrowheads="1"/>
              </p:cNvSpPr>
              <p:nvPr userDrawn="1"/>
            </p:nvSpPr>
            <p:spPr bwMode="auto">
              <a:xfrm>
                <a:off x="6325" y="2962"/>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2" name="Rectangle 269">
                <a:extLst>
                  <a:ext uri="{FF2B5EF4-FFF2-40B4-BE49-F238E27FC236}">
                    <a16:creationId xmlns:a16="http://schemas.microsoft.com/office/drawing/2014/main" id="{01CFC304-981B-4246-A430-8C1E1A79F45A}"/>
                  </a:ext>
                </a:extLst>
              </p:cNvPr>
              <p:cNvSpPr>
                <a:spLocks noChangeArrowheads="1"/>
              </p:cNvSpPr>
              <p:nvPr userDrawn="1"/>
            </p:nvSpPr>
            <p:spPr bwMode="auto">
              <a:xfrm>
                <a:off x="6350" y="2962"/>
                <a:ext cx="11"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3" name="Rectangle 270">
                <a:extLst>
                  <a:ext uri="{FF2B5EF4-FFF2-40B4-BE49-F238E27FC236}">
                    <a16:creationId xmlns:a16="http://schemas.microsoft.com/office/drawing/2014/main" id="{DB453F4B-D541-4162-B3D7-F579474C36A3}"/>
                  </a:ext>
                </a:extLst>
              </p:cNvPr>
              <p:cNvSpPr>
                <a:spLocks noChangeArrowheads="1"/>
              </p:cNvSpPr>
              <p:nvPr userDrawn="1"/>
            </p:nvSpPr>
            <p:spPr bwMode="auto">
              <a:xfrm>
                <a:off x="6374" y="2962"/>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4" name="Rectangle 271">
                <a:extLst>
                  <a:ext uri="{FF2B5EF4-FFF2-40B4-BE49-F238E27FC236}">
                    <a16:creationId xmlns:a16="http://schemas.microsoft.com/office/drawing/2014/main" id="{A2B64033-5E30-4547-BEAB-D792D4750986}"/>
                  </a:ext>
                </a:extLst>
              </p:cNvPr>
              <p:cNvSpPr>
                <a:spLocks noChangeArrowheads="1"/>
              </p:cNvSpPr>
              <p:nvPr userDrawn="1"/>
            </p:nvSpPr>
            <p:spPr bwMode="auto">
              <a:xfrm>
                <a:off x="6397" y="2962"/>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5" name="Rectangle 272">
                <a:extLst>
                  <a:ext uri="{FF2B5EF4-FFF2-40B4-BE49-F238E27FC236}">
                    <a16:creationId xmlns:a16="http://schemas.microsoft.com/office/drawing/2014/main" id="{3A464137-CC53-47B6-B090-F018386CAE32}"/>
                  </a:ext>
                </a:extLst>
              </p:cNvPr>
              <p:cNvSpPr>
                <a:spLocks noChangeArrowheads="1"/>
              </p:cNvSpPr>
              <p:nvPr userDrawn="1"/>
            </p:nvSpPr>
            <p:spPr bwMode="auto">
              <a:xfrm>
                <a:off x="6325" y="2995"/>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6" name="Rectangle 273">
                <a:extLst>
                  <a:ext uri="{FF2B5EF4-FFF2-40B4-BE49-F238E27FC236}">
                    <a16:creationId xmlns:a16="http://schemas.microsoft.com/office/drawing/2014/main" id="{4DA19828-26D2-41C0-89DD-888EA9639BDB}"/>
                  </a:ext>
                </a:extLst>
              </p:cNvPr>
              <p:cNvSpPr>
                <a:spLocks noChangeArrowheads="1"/>
              </p:cNvSpPr>
              <p:nvPr userDrawn="1"/>
            </p:nvSpPr>
            <p:spPr bwMode="auto">
              <a:xfrm>
                <a:off x="6350" y="2995"/>
                <a:ext cx="11"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7" name="Rectangle 274">
                <a:extLst>
                  <a:ext uri="{FF2B5EF4-FFF2-40B4-BE49-F238E27FC236}">
                    <a16:creationId xmlns:a16="http://schemas.microsoft.com/office/drawing/2014/main" id="{961D7A8D-87F2-4D57-B4E0-23D684CF0D5E}"/>
                  </a:ext>
                </a:extLst>
              </p:cNvPr>
              <p:cNvSpPr>
                <a:spLocks noChangeArrowheads="1"/>
              </p:cNvSpPr>
              <p:nvPr userDrawn="1"/>
            </p:nvSpPr>
            <p:spPr bwMode="auto">
              <a:xfrm>
                <a:off x="6374" y="2995"/>
                <a:ext cx="10"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8" name="Rectangle 275">
                <a:extLst>
                  <a:ext uri="{FF2B5EF4-FFF2-40B4-BE49-F238E27FC236}">
                    <a16:creationId xmlns:a16="http://schemas.microsoft.com/office/drawing/2014/main" id="{C95256FB-A7F5-4976-B261-32E8E203553C}"/>
                  </a:ext>
                </a:extLst>
              </p:cNvPr>
              <p:cNvSpPr>
                <a:spLocks noChangeArrowheads="1"/>
              </p:cNvSpPr>
              <p:nvPr userDrawn="1"/>
            </p:nvSpPr>
            <p:spPr bwMode="auto">
              <a:xfrm>
                <a:off x="6397" y="2995"/>
                <a:ext cx="12"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9" name="Rectangle 276">
                <a:extLst>
                  <a:ext uri="{FF2B5EF4-FFF2-40B4-BE49-F238E27FC236}">
                    <a16:creationId xmlns:a16="http://schemas.microsoft.com/office/drawing/2014/main" id="{38F00226-8C24-4E84-865B-B18BA1ABAEFE}"/>
                  </a:ext>
                </a:extLst>
              </p:cNvPr>
              <p:cNvSpPr>
                <a:spLocks noChangeArrowheads="1"/>
              </p:cNvSpPr>
              <p:nvPr userDrawn="1"/>
            </p:nvSpPr>
            <p:spPr bwMode="auto">
              <a:xfrm>
                <a:off x="6325" y="3027"/>
                <a:ext cx="13"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0" name="Rectangle 277">
                <a:extLst>
                  <a:ext uri="{FF2B5EF4-FFF2-40B4-BE49-F238E27FC236}">
                    <a16:creationId xmlns:a16="http://schemas.microsoft.com/office/drawing/2014/main" id="{D2B74AB8-CED8-4440-BA66-C4AF85BE5896}"/>
                  </a:ext>
                </a:extLst>
              </p:cNvPr>
              <p:cNvSpPr>
                <a:spLocks noChangeArrowheads="1"/>
              </p:cNvSpPr>
              <p:nvPr userDrawn="1"/>
            </p:nvSpPr>
            <p:spPr bwMode="auto">
              <a:xfrm>
                <a:off x="6350" y="3027"/>
                <a:ext cx="11"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1" name="Rectangle 278">
                <a:extLst>
                  <a:ext uri="{FF2B5EF4-FFF2-40B4-BE49-F238E27FC236}">
                    <a16:creationId xmlns:a16="http://schemas.microsoft.com/office/drawing/2014/main" id="{C65DFAE0-B1A4-4904-985F-5F68C2DEC416}"/>
                  </a:ext>
                </a:extLst>
              </p:cNvPr>
              <p:cNvSpPr>
                <a:spLocks noChangeArrowheads="1"/>
              </p:cNvSpPr>
              <p:nvPr userDrawn="1"/>
            </p:nvSpPr>
            <p:spPr bwMode="auto">
              <a:xfrm>
                <a:off x="6374" y="3027"/>
                <a:ext cx="10"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2" name="Rectangle 279">
                <a:extLst>
                  <a:ext uri="{FF2B5EF4-FFF2-40B4-BE49-F238E27FC236}">
                    <a16:creationId xmlns:a16="http://schemas.microsoft.com/office/drawing/2014/main" id="{5BC322C6-17E3-42A7-911E-BE3A33CE5BD2}"/>
                  </a:ext>
                </a:extLst>
              </p:cNvPr>
              <p:cNvSpPr>
                <a:spLocks noChangeArrowheads="1"/>
              </p:cNvSpPr>
              <p:nvPr userDrawn="1"/>
            </p:nvSpPr>
            <p:spPr bwMode="auto">
              <a:xfrm>
                <a:off x="6397" y="3027"/>
                <a:ext cx="12"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3" name="Rectangle 280">
                <a:extLst>
                  <a:ext uri="{FF2B5EF4-FFF2-40B4-BE49-F238E27FC236}">
                    <a16:creationId xmlns:a16="http://schemas.microsoft.com/office/drawing/2014/main" id="{1775D174-4BB0-487F-9750-E6A8B16A0AF3}"/>
                  </a:ext>
                </a:extLst>
              </p:cNvPr>
              <p:cNvSpPr>
                <a:spLocks noChangeArrowheads="1"/>
              </p:cNvSpPr>
              <p:nvPr userDrawn="1"/>
            </p:nvSpPr>
            <p:spPr bwMode="auto">
              <a:xfrm>
                <a:off x="6325" y="3059"/>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4" name="Rectangle 281">
                <a:extLst>
                  <a:ext uri="{FF2B5EF4-FFF2-40B4-BE49-F238E27FC236}">
                    <a16:creationId xmlns:a16="http://schemas.microsoft.com/office/drawing/2014/main" id="{B74C8AE6-C25F-45FE-A8F4-F9EF503E4C9B}"/>
                  </a:ext>
                </a:extLst>
              </p:cNvPr>
              <p:cNvSpPr>
                <a:spLocks noChangeArrowheads="1"/>
              </p:cNvSpPr>
              <p:nvPr userDrawn="1"/>
            </p:nvSpPr>
            <p:spPr bwMode="auto">
              <a:xfrm>
                <a:off x="6350" y="3059"/>
                <a:ext cx="11"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5" name="Rectangle 282">
                <a:extLst>
                  <a:ext uri="{FF2B5EF4-FFF2-40B4-BE49-F238E27FC236}">
                    <a16:creationId xmlns:a16="http://schemas.microsoft.com/office/drawing/2014/main" id="{53A9DABC-21B6-4923-BFC3-5D68E7833787}"/>
                  </a:ext>
                </a:extLst>
              </p:cNvPr>
              <p:cNvSpPr>
                <a:spLocks noChangeArrowheads="1"/>
              </p:cNvSpPr>
              <p:nvPr userDrawn="1"/>
            </p:nvSpPr>
            <p:spPr bwMode="auto">
              <a:xfrm>
                <a:off x="6374" y="3059"/>
                <a:ext cx="10"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6" name="Rectangle 283">
                <a:extLst>
                  <a:ext uri="{FF2B5EF4-FFF2-40B4-BE49-F238E27FC236}">
                    <a16:creationId xmlns:a16="http://schemas.microsoft.com/office/drawing/2014/main" id="{0A6C34E3-3E96-415E-AE68-B048EB95721B}"/>
                  </a:ext>
                </a:extLst>
              </p:cNvPr>
              <p:cNvSpPr>
                <a:spLocks noChangeArrowheads="1"/>
              </p:cNvSpPr>
              <p:nvPr userDrawn="1"/>
            </p:nvSpPr>
            <p:spPr bwMode="auto">
              <a:xfrm>
                <a:off x="6397" y="3059"/>
                <a:ext cx="12"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7" name="Rectangle 284">
                <a:extLst>
                  <a:ext uri="{FF2B5EF4-FFF2-40B4-BE49-F238E27FC236}">
                    <a16:creationId xmlns:a16="http://schemas.microsoft.com/office/drawing/2014/main" id="{BB7FEFB4-9504-4201-B712-307A665893B4}"/>
                  </a:ext>
                </a:extLst>
              </p:cNvPr>
              <p:cNvSpPr>
                <a:spLocks noChangeArrowheads="1"/>
              </p:cNvSpPr>
              <p:nvPr userDrawn="1"/>
            </p:nvSpPr>
            <p:spPr bwMode="auto">
              <a:xfrm>
                <a:off x="6325" y="3091"/>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8" name="Rectangle 285">
                <a:extLst>
                  <a:ext uri="{FF2B5EF4-FFF2-40B4-BE49-F238E27FC236}">
                    <a16:creationId xmlns:a16="http://schemas.microsoft.com/office/drawing/2014/main" id="{FE575B8D-2DF0-4950-B2B0-8E545228FFD4}"/>
                  </a:ext>
                </a:extLst>
              </p:cNvPr>
              <p:cNvSpPr>
                <a:spLocks noChangeArrowheads="1"/>
              </p:cNvSpPr>
              <p:nvPr userDrawn="1"/>
            </p:nvSpPr>
            <p:spPr bwMode="auto">
              <a:xfrm>
                <a:off x="6350" y="3091"/>
                <a:ext cx="11"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9" name="Rectangle 286">
                <a:extLst>
                  <a:ext uri="{FF2B5EF4-FFF2-40B4-BE49-F238E27FC236}">
                    <a16:creationId xmlns:a16="http://schemas.microsoft.com/office/drawing/2014/main" id="{14D6DF65-107B-4FA2-8511-2A8871FD1323}"/>
                  </a:ext>
                </a:extLst>
              </p:cNvPr>
              <p:cNvSpPr>
                <a:spLocks noChangeArrowheads="1"/>
              </p:cNvSpPr>
              <p:nvPr userDrawn="1"/>
            </p:nvSpPr>
            <p:spPr bwMode="auto">
              <a:xfrm>
                <a:off x="6374" y="3091"/>
                <a:ext cx="10"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0" name="Rectangle 287">
                <a:extLst>
                  <a:ext uri="{FF2B5EF4-FFF2-40B4-BE49-F238E27FC236}">
                    <a16:creationId xmlns:a16="http://schemas.microsoft.com/office/drawing/2014/main" id="{7936843F-DA16-4AB1-B4B4-32C1D647C605}"/>
                  </a:ext>
                </a:extLst>
              </p:cNvPr>
              <p:cNvSpPr>
                <a:spLocks noChangeArrowheads="1"/>
              </p:cNvSpPr>
              <p:nvPr userDrawn="1"/>
            </p:nvSpPr>
            <p:spPr bwMode="auto">
              <a:xfrm>
                <a:off x="6397" y="3091"/>
                <a:ext cx="12"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1" name="Rectangle 288">
                <a:extLst>
                  <a:ext uri="{FF2B5EF4-FFF2-40B4-BE49-F238E27FC236}">
                    <a16:creationId xmlns:a16="http://schemas.microsoft.com/office/drawing/2014/main" id="{B2A20399-C3B7-4855-A631-2E35760193F2}"/>
                  </a:ext>
                </a:extLst>
              </p:cNvPr>
              <p:cNvSpPr>
                <a:spLocks noChangeArrowheads="1"/>
              </p:cNvSpPr>
              <p:nvPr userDrawn="1"/>
            </p:nvSpPr>
            <p:spPr bwMode="auto">
              <a:xfrm>
                <a:off x="6151" y="2921"/>
                <a:ext cx="110" cy="230"/>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2" name="Rectangle 289">
                <a:extLst>
                  <a:ext uri="{FF2B5EF4-FFF2-40B4-BE49-F238E27FC236}">
                    <a16:creationId xmlns:a16="http://schemas.microsoft.com/office/drawing/2014/main" id="{92D9EAF6-11D3-420E-84C9-71148B38961C}"/>
                  </a:ext>
                </a:extLst>
              </p:cNvPr>
              <p:cNvSpPr>
                <a:spLocks noChangeArrowheads="1"/>
              </p:cNvSpPr>
              <p:nvPr userDrawn="1"/>
            </p:nvSpPr>
            <p:spPr bwMode="auto">
              <a:xfrm>
                <a:off x="6167" y="2950"/>
                <a:ext cx="12"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3" name="Rectangle 290">
                <a:extLst>
                  <a:ext uri="{FF2B5EF4-FFF2-40B4-BE49-F238E27FC236}">
                    <a16:creationId xmlns:a16="http://schemas.microsoft.com/office/drawing/2014/main" id="{DA212711-0735-4F66-AE6C-2A753E1A8B01}"/>
                  </a:ext>
                </a:extLst>
              </p:cNvPr>
              <p:cNvSpPr>
                <a:spLocks noChangeArrowheads="1"/>
              </p:cNvSpPr>
              <p:nvPr userDrawn="1"/>
            </p:nvSpPr>
            <p:spPr bwMode="auto">
              <a:xfrm>
                <a:off x="6188" y="2950"/>
                <a:ext cx="13"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4" name="Rectangle 291">
                <a:extLst>
                  <a:ext uri="{FF2B5EF4-FFF2-40B4-BE49-F238E27FC236}">
                    <a16:creationId xmlns:a16="http://schemas.microsoft.com/office/drawing/2014/main" id="{41AC2ADB-92C6-4CEE-8990-08DDCAA1E793}"/>
                  </a:ext>
                </a:extLst>
              </p:cNvPr>
              <p:cNvSpPr>
                <a:spLocks noChangeArrowheads="1"/>
              </p:cNvSpPr>
              <p:nvPr userDrawn="1"/>
            </p:nvSpPr>
            <p:spPr bwMode="auto">
              <a:xfrm>
                <a:off x="6209" y="2950"/>
                <a:ext cx="13"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5" name="Rectangle 292">
                <a:extLst>
                  <a:ext uri="{FF2B5EF4-FFF2-40B4-BE49-F238E27FC236}">
                    <a16:creationId xmlns:a16="http://schemas.microsoft.com/office/drawing/2014/main" id="{0B12C95D-7162-4CD0-BB3F-D683ACA85DF1}"/>
                  </a:ext>
                </a:extLst>
              </p:cNvPr>
              <p:cNvSpPr>
                <a:spLocks noChangeArrowheads="1"/>
              </p:cNvSpPr>
              <p:nvPr userDrawn="1"/>
            </p:nvSpPr>
            <p:spPr bwMode="auto">
              <a:xfrm>
                <a:off x="6231" y="2950"/>
                <a:ext cx="12"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6" name="Rectangle 293">
                <a:extLst>
                  <a:ext uri="{FF2B5EF4-FFF2-40B4-BE49-F238E27FC236}">
                    <a16:creationId xmlns:a16="http://schemas.microsoft.com/office/drawing/2014/main" id="{FFC99800-C5D7-4E62-897E-D3299139CC9D}"/>
                  </a:ext>
                </a:extLst>
              </p:cNvPr>
              <p:cNvSpPr>
                <a:spLocks noChangeArrowheads="1"/>
              </p:cNvSpPr>
              <p:nvPr userDrawn="1"/>
            </p:nvSpPr>
            <p:spPr bwMode="auto">
              <a:xfrm>
                <a:off x="6486" y="3046"/>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7" name="Rectangle 294">
                <a:extLst>
                  <a:ext uri="{FF2B5EF4-FFF2-40B4-BE49-F238E27FC236}">
                    <a16:creationId xmlns:a16="http://schemas.microsoft.com/office/drawing/2014/main" id="{ADEF1BE3-8D04-4FD0-BFE0-05CF2A0FF72A}"/>
                  </a:ext>
                </a:extLst>
              </p:cNvPr>
              <p:cNvSpPr>
                <a:spLocks noChangeArrowheads="1"/>
              </p:cNvSpPr>
              <p:nvPr userDrawn="1"/>
            </p:nvSpPr>
            <p:spPr bwMode="auto">
              <a:xfrm>
                <a:off x="6507" y="3046"/>
                <a:ext cx="13"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8" name="Rectangle 295">
                <a:extLst>
                  <a:ext uri="{FF2B5EF4-FFF2-40B4-BE49-F238E27FC236}">
                    <a16:creationId xmlns:a16="http://schemas.microsoft.com/office/drawing/2014/main" id="{D3EFC061-3993-467A-BADE-43DC47300C20}"/>
                  </a:ext>
                </a:extLst>
              </p:cNvPr>
              <p:cNvSpPr>
                <a:spLocks noChangeArrowheads="1"/>
              </p:cNvSpPr>
              <p:nvPr userDrawn="1"/>
            </p:nvSpPr>
            <p:spPr bwMode="auto">
              <a:xfrm>
                <a:off x="6529" y="3046"/>
                <a:ext cx="12"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9" name="Rectangle 296">
                <a:extLst>
                  <a:ext uri="{FF2B5EF4-FFF2-40B4-BE49-F238E27FC236}">
                    <a16:creationId xmlns:a16="http://schemas.microsoft.com/office/drawing/2014/main" id="{A02A1C27-F016-465C-9A73-E1965F315C52}"/>
                  </a:ext>
                </a:extLst>
              </p:cNvPr>
              <p:cNvSpPr>
                <a:spLocks noChangeArrowheads="1"/>
              </p:cNvSpPr>
              <p:nvPr userDrawn="1"/>
            </p:nvSpPr>
            <p:spPr bwMode="auto">
              <a:xfrm>
                <a:off x="6550" y="3046"/>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0" name="Rectangle 297">
                <a:extLst>
                  <a:ext uri="{FF2B5EF4-FFF2-40B4-BE49-F238E27FC236}">
                    <a16:creationId xmlns:a16="http://schemas.microsoft.com/office/drawing/2014/main" id="{FBD3B35B-A6EE-4700-AFB7-9E6E293533EE}"/>
                  </a:ext>
                </a:extLst>
              </p:cNvPr>
              <p:cNvSpPr>
                <a:spLocks noChangeArrowheads="1"/>
              </p:cNvSpPr>
              <p:nvPr userDrawn="1"/>
            </p:nvSpPr>
            <p:spPr bwMode="auto">
              <a:xfrm>
                <a:off x="6486" y="3078"/>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1" name="Rectangle 298">
                <a:extLst>
                  <a:ext uri="{FF2B5EF4-FFF2-40B4-BE49-F238E27FC236}">
                    <a16:creationId xmlns:a16="http://schemas.microsoft.com/office/drawing/2014/main" id="{786051DB-5653-4733-A9C3-EF2E7B321458}"/>
                  </a:ext>
                </a:extLst>
              </p:cNvPr>
              <p:cNvSpPr>
                <a:spLocks noChangeArrowheads="1"/>
              </p:cNvSpPr>
              <p:nvPr userDrawn="1"/>
            </p:nvSpPr>
            <p:spPr bwMode="auto">
              <a:xfrm>
                <a:off x="6507" y="3078"/>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2" name="Rectangle 299">
                <a:extLst>
                  <a:ext uri="{FF2B5EF4-FFF2-40B4-BE49-F238E27FC236}">
                    <a16:creationId xmlns:a16="http://schemas.microsoft.com/office/drawing/2014/main" id="{0722E012-9A63-4892-8F1E-06EA263F594D}"/>
                  </a:ext>
                </a:extLst>
              </p:cNvPr>
              <p:cNvSpPr>
                <a:spLocks noChangeArrowheads="1"/>
              </p:cNvSpPr>
              <p:nvPr userDrawn="1"/>
            </p:nvSpPr>
            <p:spPr bwMode="auto">
              <a:xfrm>
                <a:off x="6529" y="3078"/>
                <a:ext cx="12"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3" name="Rectangle 300">
                <a:extLst>
                  <a:ext uri="{FF2B5EF4-FFF2-40B4-BE49-F238E27FC236}">
                    <a16:creationId xmlns:a16="http://schemas.microsoft.com/office/drawing/2014/main" id="{A95B2B69-3391-4797-9DFC-7EA0C48A75FF}"/>
                  </a:ext>
                </a:extLst>
              </p:cNvPr>
              <p:cNvSpPr>
                <a:spLocks noChangeArrowheads="1"/>
              </p:cNvSpPr>
              <p:nvPr userDrawn="1"/>
            </p:nvSpPr>
            <p:spPr bwMode="auto">
              <a:xfrm>
                <a:off x="6550" y="3078"/>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4" name="Rectangle 301">
                <a:extLst>
                  <a:ext uri="{FF2B5EF4-FFF2-40B4-BE49-F238E27FC236}">
                    <a16:creationId xmlns:a16="http://schemas.microsoft.com/office/drawing/2014/main" id="{4E2EA6D4-64D0-4FD4-9189-E49A26BB9C0D}"/>
                  </a:ext>
                </a:extLst>
              </p:cNvPr>
              <p:cNvSpPr>
                <a:spLocks noChangeArrowheads="1"/>
              </p:cNvSpPr>
              <p:nvPr userDrawn="1"/>
            </p:nvSpPr>
            <p:spPr bwMode="auto">
              <a:xfrm>
                <a:off x="6486" y="3110"/>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5" name="Rectangle 302">
                <a:extLst>
                  <a:ext uri="{FF2B5EF4-FFF2-40B4-BE49-F238E27FC236}">
                    <a16:creationId xmlns:a16="http://schemas.microsoft.com/office/drawing/2014/main" id="{FFA5E57D-3948-4D6D-BF11-49C9A6FDF298}"/>
                  </a:ext>
                </a:extLst>
              </p:cNvPr>
              <p:cNvSpPr>
                <a:spLocks noChangeArrowheads="1"/>
              </p:cNvSpPr>
              <p:nvPr userDrawn="1"/>
            </p:nvSpPr>
            <p:spPr bwMode="auto">
              <a:xfrm>
                <a:off x="6507" y="3110"/>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6" name="Rectangle 303">
                <a:extLst>
                  <a:ext uri="{FF2B5EF4-FFF2-40B4-BE49-F238E27FC236}">
                    <a16:creationId xmlns:a16="http://schemas.microsoft.com/office/drawing/2014/main" id="{B47D7B23-9238-4336-8560-66D35164C264}"/>
                  </a:ext>
                </a:extLst>
              </p:cNvPr>
              <p:cNvSpPr>
                <a:spLocks noChangeArrowheads="1"/>
              </p:cNvSpPr>
              <p:nvPr userDrawn="1"/>
            </p:nvSpPr>
            <p:spPr bwMode="auto">
              <a:xfrm>
                <a:off x="6529" y="3110"/>
                <a:ext cx="12"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7" name="Rectangle 304">
                <a:extLst>
                  <a:ext uri="{FF2B5EF4-FFF2-40B4-BE49-F238E27FC236}">
                    <a16:creationId xmlns:a16="http://schemas.microsoft.com/office/drawing/2014/main" id="{4ECAD871-5BD1-41D1-9362-F37624E00C81}"/>
                  </a:ext>
                </a:extLst>
              </p:cNvPr>
              <p:cNvSpPr>
                <a:spLocks noChangeArrowheads="1"/>
              </p:cNvSpPr>
              <p:nvPr userDrawn="1"/>
            </p:nvSpPr>
            <p:spPr bwMode="auto">
              <a:xfrm>
                <a:off x="6550" y="3110"/>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8" name="Freeform 305">
                <a:extLst>
                  <a:ext uri="{FF2B5EF4-FFF2-40B4-BE49-F238E27FC236}">
                    <a16:creationId xmlns:a16="http://schemas.microsoft.com/office/drawing/2014/main" id="{EABC2B01-BA57-4BEE-9C1D-75DB098E5475}"/>
                  </a:ext>
                </a:extLst>
              </p:cNvPr>
              <p:cNvSpPr>
                <a:spLocks/>
              </p:cNvSpPr>
              <p:nvPr userDrawn="1"/>
            </p:nvSpPr>
            <p:spPr bwMode="auto">
              <a:xfrm>
                <a:off x="6202" y="2596"/>
                <a:ext cx="141" cy="325"/>
              </a:xfrm>
              <a:custGeom>
                <a:avLst/>
                <a:gdLst>
                  <a:gd name="T0" fmla="*/ 3 w 79"/>
                  <a:gd name="T1" fmla="*/ 183 h 183"/>
                  <a:gd name="T2" fmla="*/ 0 w 79"/>
                  <a:gd name="T3" fmla="*/ 183 h 183"/>
                  <a:gd name="T4" fmla="*/ 0 w 79"/>
                  <a:gd name="T5" fmla="*/ 92 h 183"/>
                  <a:gd name="T6" fmla="*/ 32 w 79"/>
                  <a:gd name="T7" fmla="*/ 60 h 183"/>
                  <a:gd name="T8" fmla="*/ 48 w 79"/>
                  <a:gd name="T9" fmla="*/ 60 h 183"/>
                  <a:gd name="T10" fmla="*/ 76 w 79"/>
                  <a:gd name="T11" fmla="*/ 32 h 183"/>
                  <a:gd name="T12" fmla="*/ 76 w 79"/>
                  <a:gd name="T13" fmla="*/ 0 h 183"/>
                  <a:gd name="T14" fmla="*/ 79 w 79"/>
                  <a:gd name="T15" fmla="*/ 0 h 183"/>
                  <a:gd name="T16" fmla="*/ 79 w 79"/>
                  <a:gd name="T17" fmla="*/ 32 h 183"/>
                  <a:gd name="T18" fmla="*/ 48 w 79"/>
                  <a:gd name="T19" fmla="*/ 63 h 183"/>
                  <a:gd name="T20" fmla="*/ 32 w 79"/>
                  <a:gd name="T21" fmla="*/ 63 h 183"/>
                  <a:gd name="T22" fmla="*/ 3 w 79"/>
                  <a:gd name="T23" fmla="*/ 92 h 183"/>
                  <a:gd name="T24" fmla="*/ 3 w 79"/>
                  <a:gd name="T25"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83">
                    <a:moveTo>
                      <a:pt x="3" y="183"/>
                    </a:moveTo>
                    <a:cubicBezTo>
                      <a:pt x="0" y="183"/>
                      <a:pt x="0" y="183"/>
                      <a:pt x="0" y="183"/>
                    </a:cubicBezTo>
                    <a:cubicBezTo>
                      <a:pt x="0" y="92"/>
                      <a:pt x="0" y="92"/>
                      <a:pt x="0" y="92"/>
                    </a:cubicBezTo>
                    <a:cubicBezTo>
                      <a:pt x="0" y="74"/>
                      <a:pt x="14" y="60"/>
                      <a:pt x="32" y="60"/>
                    </a:cubicBezTo>
                    <a:cubicBezTo>
                      <a:pt x="48" y="60"/>
                      <a:pt x="48" y="60"/>
                      <a:pt x="48" y="60"/>
                    </a:cubicBezTo>
                    <a:cubicBezTo>
                      <a:pt x="63" y="60"/>
                      <a:pt x="76" y="48"/>
                      <a:pt x="76" y="32"/>
                    </a:cubicBezTo>
                    <a:cubicBezTo>
                      <a:pt x="76" y="0"/>
                      <a:pt x="76" y="0"/>
                      <a:pt x="76" y="0"/>
                    </a:cubicBezTo>
                    <a:cubicBezTo>
                      <a:pt x="79" y="0"/>
                      <a:pt x="79" y="0"/>
                      <a:pt x="79" y="0"/>
                    </a:cubicBezTo>
                    <a:cubicBezTo>
                      <a:pt x="79" y="32"/>
                      <a:pt x="79" y="32"/>
                      <a:pt x="79" y="32"/>
                    </a:cubicBezTo>
                    <a:cubicBezTo>
                      <a:pt x="79" y="49"/>
                      <a:pt x="65" y="63"/>
                      <a:pt x="48" y="63"/>
                    </a:cubicBezTo>
                    <a:cubicBezTo>
                      <a:pt x="32" y="63"/>
                      <a:pt x="32" y="63"/>
                      <a:pt x="32" y="63"/>
                    </a:cubicBezTo>
                    <a:cubicBezTo>
                      <a:pt x="16" y="63"/>
                      <a:pt x="3" y="76"/>
                      <a:pt x="3" y="92"/>
                    </a:cubicBezTo>
                    <a:lnTo>
                      <a:pt x="3" y="18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9" name="Freeform 306">
                <a:extLst>
                  <a:ext uri="{FF2B5EF4-FFF2-40B4-BE49-F238E27FC236}">
                    <a16:creationId xmlns:a16="http://schemas.microsoft.com/office/drawing/2014/main" id="{2CB6FDE5-F334-4B7B-8B8B-4103516E476F}"/>
                  </a:ext>
                </a:extLst>
              </p:cNvPr>
              <p:cNvSpPr>
                <a:spLocks/>
              </p:cNvSpPr>
              <p:nvPr userDrawn="1"/>
            </p:nvSpPr>
            <p:spPr bwMode="auto">
              <a:xfrm>
                <a:off x="6463" y="2596"/>
                <a:ext cx="73" cy="439"/>
              </a:xfrm>
              <a:custGeom>
                <a:avLst/>
                <a:gdLst>
                  <a:gd name="T0" fmla="*/ 41 w 41"/>
                  <a:gd name="T1" fmla="*/ 247 h 247"/>
                  <a:gd name="T2" fmla="*/ 38 w 41"/>
                  <a:gd name="T3" fmla="*/ 247 h 247"/>
                  <a:gd name="T4" fmla="*/ 38 w 41"/>
                  <a:gd name="T5" fmla="*/ 123 h 247"/>
                  <a:gd name="T6" fmla="*/ 21 w 41"/>
                  <a:gd name="T7" fmla="*/ 106 h 247"/>
                  <a:gd name="T8" fmla="*/ 20 w 41"/>
                  <a:gd name="T9" fmla="*/ 106 h 247"/>
                  <a:gd name="T10" fmla="*/ 0 w 41"/>
                  <a:gd name="T11" fmla="*/ 86 h 247"/>
                  <a:gd name="T12" fmla="*/ 0 w 41"/>
                  <a:gd name="T13" fmla="*/ 0 h 247"/>
                  <a:gd name="T14" fmla="*/ 3 w 41"/>
                  <a:gd name="T15" fmla="*/ 0 h 247"/>
                  <a:gd name="T16" fmla="*/ 3 w 41"/>
                  <a:gd name="T17" fmla="*/ 86 h 247"/>
                  <a:gd name="T18" fmla="*/ 20 w 41"/>
                  <a:gd name="T19" fmla="*/ 103 h 247"/>
                  <a:gd name="T20" fmla="*/ 21 w 41"/>
                  <a:gd name="T21" fmla="*/ 103 h 247"/>
                  <a:gd name="T22" fmla="*/ 41 w 41"/>
                  <a:gd name="T23" fmla="*/ 123 h 247"/>
                  <a:gd name="T24" fmla="*/ 41 w 41"/>
                  <a:gd name="T2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47">
                    <a:moveTo>
                      <a:pt x="41" y="247"/>
                    </a:moveTo>
                    <a:cubicBezTo>
                      <a:pt x="38" y="247"/>
                      <a:pt x="38" y="247"/>
                      <a:pt x="38" y="247"/>
                    </a:cubicBezTo>
                    <a:cubicBezTo>
                      <a:pt x="38" y="123"/>
                      <a:pt x="38" y="123"/>
                      <a:pt x="38" y="123"/>
                    </a:cubicBezTo>
                    <a:cubicBezTo>
                      <a:pt x="38" y="113"/>
                      <a:pt x="31" y="106"/>
                      <a:pt x="21" y="106"/>
                    </a:cubicBezTo>
                    <a:cubicBezTo>
                      <a:pt x="20" y="106"/>
                      <a:pt x="20" y="106"/>
                      <a:pt x="20" y="106"/>
                    </a:cubicBezTo>
                    <a:cubicBezTo>
                      <a:pt x="9" y="106"/>
                      <a:pt x="0" y="97"/>
                      <a:pt x="0" y="86"/>
                    </a:cubicBezTo>
                    <a:cubicBezTo>
                      <a:pt x="0" y="0"/>
                      <a:pt x="0" y="0"/>
                      <a:pt x="0" y="0"/>
                    </a:cubicBezTo>
                    <a:cubicBezTo>
                      <a:pt x="3" y="0"/>
                      <a:pt x="3" y="0"/>
                      <a:pt x="3" y="0"/>
                    </a:cubicBezTo>
                    <a:cubicBezTo>
                      <a:pt x="3" y="86"/>
                      <a:pt x="3" y="86"/>
                      <a:pt x="3" y="86"/>
                    </a:cubicBezTo>
                    <a:cubicBezTo>
                      <a:pt x="3" y="95"/>
                      <a:pt x="11" y="103"/>
                      <a:pt x="20" y="103"/>
                    </a:cubicBezTo>
                    <a:cubicBezTo>
                      <a:pt x="21" y="103"/>
                      <a:pt x="21" y="103"/>
                      <a:pt x="21" y="103"/>
                    </a:cubicBezTo>
                    <a:cubicBezTo>
                      <a:pt x="32" y="103"/>
                      <a:pt x="41" y="112"/>
                      <a:pt x="41" y="123"/>
                    </a:cubicBezTo>
                    <a:lnTo>
                      <a:pt x="41" y="24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0" name="Rectangle 307">
                <a:extLst>
                  <a:ext uri="{FF2B5EF4-FFF2-40B4-BE49-F238E27FC236}">
                    <a16:creationId xmlns:a16="http://schemas.microsoft.com/office/drawing/2014/main" id="{A38EF7CD-621B-495A-B64A-051DF2966F79}"/>
                  </a:ext>
                </a:extLst>
              </p:cNvPr>
              <p:cNvSpPr>
                <a:spLocks noChangeArrowheads="1"/>
              </p:cNvSpPr>
              <p:nvPr userDrawn="1"/>
            </p:nvSpPr>
            <p:spPr bwMode="auto">
              <a:xfrm>
                <a:off x="6383" y="2596"/>
                <a:ext cx="5" cy="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 name="Group 4">
              <a:extLst>
                <a:ext uri="{FF2B5EF4-FFF2-40B4-BE49-F238E27FC236}">
                  <a16:creationId xmlns:a16="http://schemas.microsoft.com/office/drawing/2014/main" id="{DB10F5F6-B62F-4F98-A105-7C554CB0FC31}"/>
                </a:ext>
              </a:extLst>
            </p:cNvPr>
            <p:cNvGrpSpPr>
              <a:grpSpLocks noChangeAspect="1"/>
            </p:cNvGrpSpPr>
            <p:nvPr userDrawn="1"/>
          </p:nvGrpSpPr>
          <p:grpSpPr bwMode="auto">
            <a:xfrm>
              <a:off x="7625796" y="627085"/>
              <a:ext cx="5434428" cy="3785490"/>
              <a:chOff x="5470" y="502"/>
              <a:chExt cx="1460" cy="1017"/>
            </a:xfrm>
          </p:grpSpPr>
          <p:sp>
            <p:nvSpPr>
              <p:cNvPr id="4" name="AutoShape 3">
                <a:extLst>
                  <a:ext uri="{FF2B5EF4-FFF2-40B4-BE49-F238E27FC236}">
                    <a16:creationId xmlns:a16="http://schemas.microsoft.com/office/drawing/2014/main" id="{8ED08270-25A4-4090-8316-02699D540C58}"/>
                  </a:ext>
                </a:extLst>
              </p:cNvPr>
              <p:cNvSpPr>
                <a:spLocks noChangeAspect="1" noChangeArrowheads="1" noTextEdit="1"/>
              </p:cNvSpPr>
              <p:nvPr userDrawn="1"/>
            </p:nvSpPr>
            <p:spPr bwMode="auto">
              <a:xfrm>
                <a:off x="5470" y="502"/>
                <a:ext cx="1460" cy="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7" name="Group 205">
                <a:extLst>
                  <a:ext uri="{FF2B5EF4-FFF2-40B4-BE49-F238E27FC236}">
                    <a16:creationId xmlns:a16="http://schemas.microsoft.com/office/drawing/2014/main" id="{C5B78ECB-92CF-4CFA-A2C9-4554CEC9E1AF}"/>
                  </a:ext>
                </a:extLst>
              </p:cNvPr>
              <p:cNvGrpSpPr>
                <a:grpSpLocks/>
              </p:cNvGrpSpPr>
              <p:nvPr userDrawn="1"/>
            </p:nvGrpSpPr>
            <p:grpSpPr bwMode="auto">
              <a:xfrm>
                <a:off x="5845" y="650"/>
                <a:ext cx="742" cy="720"/>
                <a:chOff x="5845" y="650"/>
                <a:chExt cx="742" cy="720"/>
              </a:xfrm>
            </p:grpSpPr>
            <p:sp>
              <p:nvSpPr>
                <p:cNvPr id="49" name="Freeform 6">
                  <a:extLst>
                    <a:ext uri="{FF2B5EF4-FFF2-40B4-BE49-F238E27FC236}">
                      <a16:creationId xmlns:a16="http://schemas.microsoft.com/office/drawing/2014/main" id="{BB2B919C-2F46-44A4-AB63-1A565636E045}"/>
                    </a:ext>
                  </a:extLst>
                </p:cNvPr>
                <p:cNvSpPr>
                  <a:spLocks/>
                </p:cNvSpPr>
                <p:nvPr userDrawn="1"/>
              </p:nvSpPr>
              <p:spPr bwMode="auto">
                <a:xfrm>
                  <a:off x="6120" y="701"/>
                  <a:ext cx="8" cy="85"/>
                </a:xfrm>
                <a:custGeom>
                  <a:avLst/>
                  <a:gdLst>
                    <a:gd name="T0" fmla="*/ 8 w 8"/>
                    <a:gd name="T1" fmla="*/ 85 h 85"/>
                    <a:gd name="T2" fmla="*/ 0 w 8"/>
                    <a:gd name="T3" fmla="*/ 85 h 85"/>
                    <a:gd name="T4" fmla="*/ 1 w 8"/>
                    <a:gd name="T5" fmla="*/ 0 h 85"/>
                    <a:gd name="T6" fmla="*/ 6 w 8"/>
                    <a:gd name="T7" fmla="*/ 0 h 85"/>
                    <a:gd name="T8" fmla="*/ 8 w 8"/>
                    <a:gd name="T9" fmla="*/ 85 h 85"/>
                  </a:gdLst>
                  <a:ahLst/>
                  <a:cxnLst>
                    <a:cxn ang="0">
                      <a:pos x="T0" y="T1"/>
                    </a:cxn>
                    <a:cxn ang="0">
                      <a:pos x="T2" y="T3"/>
                    </a:cxn>
                    <a:cxn ang="0">
                      <a:pos x="T4" y="T5"/>
                    </a:cxn>
                    <a:cxn ang="0">
                      <a:pos x="T6" y="T7"/>
                    </a:cxn>
                    <a:cxn ang="0">
                      <a:pos x="T8" y="T9"/>
                    </a:cxn>
                  </a:cxnLst>
                  <a:rect l="0" t="0" r="r" b="b"/>
                  <a:pathLst>
                    <a:path w="8" h="85">
                      <a:moveTo>
                        <a:pt x="8" y="85"/>
                      </a:moveTo>
                      <a:lnTo>
                        <a:pt x="0" y="85"/>
                      </a:lnTo>
                      <a:lnTo>
                        <a:pt x="1" y="0"/>
                      </a:lnTo>
                      <a:lnTo>
                        <a:pt x="6" y="0"/>
                      </a:lnTo>
                      <a:lnTo>
                        <a:pt x="8"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7">
                  <a:extLst>
                    <a:ext uri="{FF2B5EF4-FFF2-40B4-BE49-F238E27FC236}">
                      <a16:creationId xmlns:a16="http://schemas.microsoft.com/office/drawing/2014/main" id="{21685852-7ACC-4066-9FEE-D83C891293C5}"/>
                    </a:ext>
                  </a:extLst>
                </p:cNvPr>
                <p:cNvSpPr>
                  <a:spLocks/>
                </p:cNvSpPr>
                <p:nvPr userDrawn="1"/>
              </p:nvSpPr>
              <p:spPr bwMode="auto">
                <a:xfrm>
                  <a:off x="6095" y="699"/>
                  <a:ext cx="31" cy="10"/>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8">
                  <a:extLst>
                    <a:ext uri="{FF2B5EF4-FFF2-40B4-BE49-F238E27FC236}">
                      <a16:creationId xmlns:a16="http://schemas.microsoft.com/office/drawing/2014/main" id="{E10552BE-BC8F-45EB-A8F5-7DA83D2EA27B}"/>
                    </a:ext>
                  </a:extLst>
                </p:cNvPr>
                <p:cNvSpPr>
                  <a:spLocks/>
                </p:cNvSpPr>
                <p:nvPr userDrawn="1"/>
              </p:nvSpPr>
              <p:spPr bwMode="auto">
                <a:xfrm>
                  <a:off x="6120" y="699"/>
                  <a:ext cx="22" cy="29"/>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9">
                  <a:extLst>
                    <a:ext uri="{FF2B5EF4-FFF2-40B4-BE49-F238E27FC236}">
                      <a16:creationId xmlns:a16="http://schemas.microsoft.com/office/drawing/2014/main" id="{9C0BDC40-3C3F-45F6-9736-BB1693502149}"/>
                    </a:ext>
                  </a:extLst>
                </p:cNvPr>
                <p:cNvSpPr>
                  <a:spLocks/>
                </p:cNvSpPr>
                <p:nvPr userDrawn="1"/>
              </p:nvSpPr>
              <p:spPr bwMode="auto">
                <a:xfrm>
                  <a:off x="6120" y="673"/>
                  <a:ext cx="15" cy="31"/>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10">
                  <a:extLst>
                    <a:ext uri="{FF2B5EF4-FFF2-40B4-BE49-F238E27FC236}">
                      <a16:creationId xmlns:a16="http://schemas.microsoft.com/office/drawing/2014/main" id="{72456EFD-7A4F-4DE5-8D9C-CAE507AD2855}"/>
                    </a:ext>
                  </a:extLst>
                </p:cNvPr>
                <p:cNvSpPr>
                  <a:spLocks/>
                </p:cNvSpPr>
                <p:nvPr userDrawn="1"/>
              </p:nvSpPr>
              <p:spPr bwMode="auto">
                <a:xfrm>
                  <a:off x="6057" y="715"/>
                  <a:ext cx="9" cy="67"/>
                </a:xfrm>
                <a:custGeom>
                  <a:avLst/>
                  <a:gdLst>
                    <a:gd name="T0" fmla="*/ 9 w 9"/>
                    <a:gd name="T1" fmla="*/ 67 h 67"/>
                    <a:gd name="T2" fmla="*/ 0 w 9"/>
                    <a:gd name="T3" fmla="*/ 67 h 67"/>
                    <a:gd name="T4" fmla="*/ 1 w 9"/>
                    <a:gd name="T5" fmla="*/ 0 h 67"/>
                    <a:gd name="T6" fmla="*/ 7 w 9"/>
                    <a:gd name="T7" fmla="*/ 0 h 67"/>
                    <a:gd name="T8" fmla="*/ 9 w 9"/>
                    <a:gd name="T9" fmla="*/ 67 h 67"/>
                  </a:gdLst>
                  <a:ahLst/>
                  <a:cxnLst>
                    <a:cxn ang="0">
                      <a:pos x="T0" y="T1"/>
                    </a:cxn>
                    <a:cxn ang="0">
                      <a:pos x="T2" y="T3"/>
                    </a:cxn>
                    <a:cxn ang="0">
                      <a:pos x="T4" y="T5"/>
                    </a:cxn>
                    <a:cxn ang="0">
                      <a:pos x="T6" y="T7"/>
                    </a:cxn>
                    <a:cxn ang="0">
                      <a:pos x="T8" y="T9"/>
                    </a:cxn>
                  </a:cxnLst>
                  <a:rect l="0" t="0" r="r" b="b"/>
                  <a:pathLst>
                    <a:path w="9" h="67">
                      <a:moveTo>
                        <a:pt x="9" y="67"/>
                      </a:moveTo>
                      <a:lnTo>
                        <a:pt x="0" y="67"/>
                      </a:lnTo>
                      <a:lnTo>
                        <a:pt x="1" y="0"/>
                      </a:lnTo>
                      <a:lnTo>
                        <a:pt x="7" y="0"/>
                      </a:lnTo>
                      <a:lnTo>
                        <a:pt x="9"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11">
                  <a:extLst>
                    <a:ext uri="{FF2B5EF4-FFF2-40B4-BE49-F238E27FC236}">
                      <a16:creationId xmlns:a16="http://schemas.microsoft.com/office/drawing/2014/main" id="{223AE499-0677-4AD4-B4E9-53E6183C7EFA}"/>
                    </a:ext>
                  </a:extLst>
                </p:cNvPr>
                <p:cNvSpPr>
                  <a:spLocks/>
                </p:cNvSpPr>
                <p:nvPr userDrawn="1"/>
              </p:nvSpPr>
              <p:spPr bwMode="auto">
                <a:xfrm>
                  <a:off x="6057" y="712"/>
                  <a:ext cx="36" cy="20"/>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12">
                  <a:extLst>
                    <a:ext uri="{FF2B5EF4-FFF2-40B4-BE49-F238E27FC236}">
                      <a16:creationId xmlns:a16="http://schemas.microsoft.com/office/drawing/2014/main" id="{FDBD78EB-0BE1-447C-A8BE-037612C4F7E4}"/>
                    </a:ext>
                  </a:extLst>
                </p:cNvPr>
                <p:cNvSpPr>
                  <a:spLocks/>
                </p:cNvSpPr>
                <p:nvPr userDrawn="1"/>
              </p:nvSpPr>
              <p:spPr bwMode="auto">
                <a:xfrm>
                  <a:off x="6056" y="681"/>
                  <a:ext cx="9" cy="36"/>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13">
                  <a:extLst>
                    <a:ext uri="{FF2B5EF4-FFF2-40B4-BE49-F238E27FC236}">
                      <a16:creationId xmlns:a16="http://schemas.microsoft.com/office/drawing/2014/main" id="{AAB01234-497D-4154-B501-67F96BCDDE00}"/>
                    </a:ext>
                  </a:extLst>
                </p:cNvPr>
                <p:cNvSpPr>
                  <a:spLocks/>
                </p:cNvSpPr>
                <p:nvPr userDrawn="1"/>
              </p:nvSpPr>
              <p:spPr bwMode="auto">
                <a:xfrm>
                  <a:off x="6033" y="713"/>
                  <a:ext cx="31" cy="28"/>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14">
                  <a:extLst>
                    <a:ext uri="{FF2B5EF4-FFF2-40B4-BE49-F238E27FC236}">
                      <a16:creationId xmlns:a16="http://schemas.microsoft.com/office/drawing/2014/main" id="{548871D5-69BE-4AA1-9AD7-63FACD73DC96}"/>
                    </a:ext>
                  </a:extLst>
                </p:cNvPr>
                <p:cNvSpPr>
                  <a:spLocks/>
                </p:cNvSpPr>
                <p:nvPr userDrawn="1"/>
              </p:nvSpPr>
              <p:spPr bwMode="auto">
                <a:xfrm>
                  <a:off x="6167" y="695"/>
                  <a:ext cx="8" cy="72"/>
                </a:xfrm>
                <a:custGeom>
                  <a:avLst/>
                  <a:gdLst>
                    <a:gd name="T0" fmla="*/ 8 w 8"/>
                    <a:gd name="T1" fmla="*/ 72 h 72"/>
                    <a:gd name="T2" fmla="*/ 0 w 8"/>
                    <a:gd name="T3" fmla="*/ 72 h 72"/>
                    <a:gd name="T4" fmla="*/ 1 w 8"/>
                    <a:gd name="T5" fmla="*/ 0 h 72"/>
                    <a:gd name="T6" fmla="*/ 7 w 8"/>
                    <a:gd name="T7" fmla="*/ 0 h 72"/>
                    <a:gd name="T8" fmla="*/ 8 w 8"/>
                    <a:gd name="T9" fmla="*/ 72 h 72"/>
                  </a:gdLst>
                  <a:ahLst/>
                  <a:cxnLst>
                    <a:cxn ang="0">
                      <a:pos x="T0" y="T1"/>
                    </a:cxn>
                    <a:cxn ang="0">
                      <a:pos x="T2" y="T3"/>
                    </a:cxn>
                    <a:cxn ang="0">
                      <a:pos x="T4" y="T5"/>
                    </a:cxn>
                    <a:cxn ang="0">
                      <a:pos x="T6" y="T7"/>
                    </a:cxn>
                    <a:cxn ang="0">
                      <a:pos x="T8" y="T9"/>
                    </a:cxn>
                  </a:cxnLst>
                  <a:rect l="0" t="0" r="r" b="b"/>
                  <a:pathLst>
                    <a:path w="8" h="72">
                      <a:moveTo>
                        <a:pt x="8" y="72"/>
                      </a:moveTo>
                      <a:lnTo>
                        <a:pt x="0" y="72"/>
                      </a:lnTo>
                      <a:lnTo>
                        <a:pt x="1" y="0"/>
                      </a:lnTo>
                      <a:lnTo>
                        <a:pt x="7" y="0"/>
                      </a:lnTo>
                      <a:lnTo>
                        <a:pt x="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15">
                  <a:extLst>
                    <a:ext uri="{FF2B5EF4-FFF2-40B4-BE49-F238E27FC236}">
                      <a16:creationId xmlns:a16="http://schemas.microsoft.com/office/drawing/2014/main" id="{004A3C37-28C0-4F10-B2B7-91D666109E53}"/>
                    </a:ext>
                  </a:extLst>
                </p:cNvPr>
                <p:cNvSpPr>
                  <a:spLocks/>
                </p:cNvSpPr>
                <p:nvPr userDrawn="1"/>
              </p:nvSpPr>
              <p:spPr bwMode="auto">
                <a:xfrm>
                  <a:off x="6157" y="666"/>
                  <a:ext cx="18" cy="33"/>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16">
                  <a:extLst>
                    <a:ext uri="{FF2B5EF4-FFF2-40B4-BE49-F238E27FC236}">
                      <a16:creationId xmlns:a16="http://schemas.microsoft.com/office/drawing/2014/main" id="{07EAB6C3-B38B-43C4-A214-023A7EA0274A}"/>
                    </a:ext>
                  </a:extLst>
                </p:cNvPr>
                <p:cNvSpPr>
                  <a:spLocks/>
                </p:cNvSpPr>
                <p:nvPr userDrawn="1"/>
              </p:nvSpPr>
              <p:spPr bwMode="auto">
                <a:xfrm>
                  <a:off x="6148" y="692"/>
                  <a:ext cx="26" cy="29"/>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17">
                  <a:extLst>
                    <a:ext uri="{FF2B5EF4-FFF2-40B4-BE49-F238E27FC236}">
                      <a16:creationId xmlns:a16="http://schemas.microsoft.com/office/drawing/2014/main" id="{CE4A21AB-5813-4AFA-A6B9-5BC696E5A863}"/>
                    </a:ext>
                  </a:extLst>
                </p:cNvPr>
                <p:cNvSpPr>
                  <a:spLocks/>
                </p:cNvSpPr>
                <p:nvPr userDrawn="1"/>
              </p:nvSpPr>
              <p:spPr bwMode="auto">
                <a:xfrm>
                  <a:off x="6170" y="692"/>
                  <a:ext cx="33" cy="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Oval 18">
                  <a:extLst>
                    <a:ext uri="{FF2B5EF4-FFF2-40B4-BE49-F238E27FC236}">
                      <a16:creationId xmlns:a16="http://schemas.microsoft.com/office/drawing/2014/main" id="{FD3F83C7-9E9B-495C-A3E4-6E76C3C79E58}"/>
                    </a:ext>
                  </a:extLst>
                </p:cNvPr>
                <p:cNvSpPr>
                  <a:spLocks noChangeArrowheads="1"/>
                </p:cNvSpPr>
                <p:nvPr userDrawn="1"/>
              </p:nvSpPr>
              <p:spPr bwMode="auto">
                <a:xfrm>
                  <a:off x="5868" y="773"/>
                  <a:ext cx="600" cy="597"/>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19">
                  <a:extLst>
                    <a:ext uri="{FF2B5EF4-FFF2-40B4-BE49-F238E27FC236}">
                      <a16:creationId xmlns:a16="http://schemas.microsoft.com/office/drawing/2014/main" id="{0AF7C7A2-4916-4B8A-A5A5-F08820D6197A}"/>
                    </a:ext>
                  </a:extLst>
                </p:cNvPr>
                <p:cNvSpPr>
                  <a:spLocks/>
                </p:cNvSpPr>
                <p:nvPr userDrawn="1"/>
              </p:nvSpPr>
              <p:spPr bwMode="auto">
                <a:xfrm>
                  <a:off x="5902" y="807"/>
                  <a:ext cx="566" cy="563"/>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9AB3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Oval 20">
                  <a:extLst>
                    <a:ext uri="{FF2B5EF4-FFF2-40B4-BE49-F238E27FC236}">
                      <a16:creationId xmlns:a16="http://schemas.microsoft.com/office/drawing/2014/main" id="{456035C9-F75C-4834-A91D-D006D3037E12}"/>
                    </a:ext>
                  </a:extLst>
                </p:cNvPr>
                <p:cNvSpPr>
                  <a:spLocks noChangeArrowheads="1"/>
                </p:cNvSpPr>
                <p:nvPr userDrawn="1"/>
              </p:nvSpPr>
              <p:spPr bwMode="auto">
                <a:xfrm>
                  <a:off x="6141" y="946"/>
                  <a:ext cx="48" cy="47"/>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21">
                  <a:extLst>
                    <a:ext uri="{FF2B5EF4-FFF2-40B4-BE49-F238E27FC236}">
                      <a16:creationId xmlns:a16="http://schemas.microsoft.com/office/drawing/2014/main" id="{AEE6744C-CFB5-41C0-B2D8-95758A188E61}"/>
                    </a:ext>
                  </a:extLst>
                </p:cNvPr>
                <p:cNvSpPr>
                  <a:spLocks/>
                </p:cNvSpPr>
                <p:nvPr userDrawn="1"/>
              </p:nvSpPr>
              <p:spPr bwMode="auto">
                <a:xfrm>
                  <a:off x="6162" y="946"/>
                  <a:ext cx="27" cy="47"/>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22">
                  <a:extLst>
                    <a:ext uri="{FF2B5EF4-FFF2-40B4-BE49-F238E27FC236}">
                      <a16:creationId xmlns:a16="http://schemas.microsoft.com/office/drawing/2014/main" id="{2D8C8EE8-01F6-4753-820F-AE4C08CCF808}"/>
                    </a:ext>
                  </a:extLst>
                </p:cNvPr>
                <p:cNvSpPr>
                  <a:spLocks/>
                </p:cNvSpPr>
                <p:nvPr userDrawn="1"/>
              </p:nvSpPr>
              <p:spPr bwMode="auto">
                <a:xfrm>
                  <a:off x="6163" y="961"/>
                  <a:ext cx="4" cy="56"/>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23">
                  <a:extLst>
                    <a:ext uri="{FF2B5EF4-FFF2-40B4-BE49-F238E27FC236}">
                      <a16:creationId xmlns:a16="http://schemas.microsoft.com/office/drawing/2014/main" id="{54A2C2AC-C8A2-4E79-95DF-2A7EBE5CFEEF}"/>
                    </a:ext>
                  </a:extLst>
                </p:cNvPr>
                <p:cNvSpPr>
                  <a:spLocks/>
                </p:cNvSpPr>
                <p:nvPr userDrawn="1"/>
              </p:nvSpPr>
              <p:spPr bwMode="auto">
                <a:xfrm>
                  <a:off x="6154" y="973"/>
                  <a:ext cx="20" cy="13"/>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Oval 24">
                  <a:extLst>
                    <a:ext uri="{FF2B5EF4-FFF2-40B4-BE49-F238E27FC236}">
                      <a16:creationId xmlns:a16="http://schemas.microsoft.com/office/drawing/2014/main" id="{1273A130-CC98-4DB9-9FAB-FFAA23BF7459}"/>
                    </a:ext>
                  </a:extLst>
                </p:cNvPr>
                <p:cNvSpPr>
                  <a:spLocks noChangeArrowheads="1"/>
                </p:cNvSpPr>
                <p:nvPr userDrawn="1"/>
              </p:nvSpPr>
              <p:spPr bwMode="auto">
                <a:xfrm>
                  <a:off x="6186" y="875"/>
                  <a:ext cx="61" cy="61"/>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25">
                  <a:extLst>
                    <a:ext uri="{FF2B5EF4-FFF2-40B4-BE49-F238E27FC236}">
                      <a16:creationId xmlns:a16="http://schemas.microsoft.com/office/drawing/2014/main" id="{4888B7F1-751F-442D-97E3-954D4A2E5F9D}"/>
                    </a:ext>
                  </a:extLst>
                </p:cNvPr>
                <p:cNvSpPr>
                  <a:spLocks/>
                </p:cNvSpPr>
                <p:nvPr userDrawn="1"/>
              </p:nvSpPr>
              <p:spPr bwMode="auto">
                <a:xfrm>
                  <a:off x="6212" y="875"/>
                  <a:ext cx="35" cy="61"/>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26">
                  <a:extLst>
                    <a:ext uri="{FF2B5EF4-FFF2-40B4-BE49-F238E27FC236}">
                      <a16:creationId xmlns:a16="http://schemas.microsoft.com/office/drawing/2014/main" id="{02352C4A-6A43-4AD9-8B76-879A5B6647E3}"/>
                    </a:ext>
                  </a:extLst>
                </p:cNvPr>
                <p:cNvSpPr>
                  <a:spLocks/>
                </p:cNvSpPr>
                <p:nvPr userDrawn="1"/>
              </p:nvSpPr>
              <p:spPr bwMode="auto">
                <a:xfrm>
                  <a:off x="6215" y="895"/>
                  <a:ext cx="3" cy="71"/>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27">
                  <a:extLst>
                    <a:ext uri="{FF2B5EF4-FFF2-40B4-BE49-F238E27FC236}">
                      <a16:creationId xmlns:a16="http://schemas.microsoft.com/office/drawing/2014/main" id="{37EB6262-EBD3-420E-B6E1-9A4C2C7BA82F}"/>
                    </a:ext>
                  </a:extLst>
                </p:cNvPr>
                <p:cNvSpPr>
                  <a:spLocks/>
                </p:cNvSpPr>
                <p:nvPr userDrawn="1"/>
              </p:nvSpPr>
              <p:spPr bwMode="auto">
                <a:xfrm>
                  <a:off x="6203" y="911"/>
                  <a:ext cx="25" cy="16"/>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Oval 28">
                  <a:extLst>
                    <a:ext uri="{FF2B5EF4-FFF2-40B4-BE49-F238E27FC236}">
                      <a16:creationId xmlns:a16="http://schemas.microsoft.com/office/drawing/2014/main" id="{46D72020-DC9F-4333-9D2E-2C81F00D5D4E}"/>
                    </a:ext>
                  </a:extLst>
                </p:cNvPr>
                <p:cNvSpPr>
                  <a:spLocks noChangeArrowheads="1"/>
                </p:cNvSpPr>
                <p:nvPr userDrawn="1"/>
              </p:nvSpPr>
              <p:spPr bwMode="auto">
                <a:xfrm>
                  <a:off x="6116" y="833"/>
                  <a:ext cx="62" cy="62"/>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29">
                  <a:extLst>
                    <a:ext uri="{FF2B5EF4-FFF2-40B4-BE49-F238E27FC236}">
                      <a16:creationId xmlns:a16="http://schemas.microsoft.com/office/drawing/2014/main" id="{A2327BAA-0252-46B8-99AD-E8C12E6EEA0B}"/>
                    </a:ext>
                  </a:extLst>
                </p:cNvPr>
                <p:cNvSpPr>
                  <a:spLocks/>
                </p:cNvSpPr>
                <p:nvPr userDrawn="1"/>
              </p:nvSpPr>
              <p:spPr bwMode="auto">
                <a:xfrm>
                  <a:off x="6142" y="833"/>
                  <a:ext cx="36" cy="62"/>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30">
                  <a:extLst>
                    <a:ext uri="{FF2B5EF4-FFF2-40B4-BE49-F238E27FC236}">
                      <a16:creationId xmlns:a16="http://schemas.microsoft.com/office/drawing/2014/main" id="{0D97F72E-800D-4D27-87A4-4B208D302287}"/>
                    </a:ext>
                  </a:extLst>
                </p:cNvPr>
                <p:cNvSpPr>
                  <a:spLocks/>
                </p:cNvSpPr>
                <p:nvPr userDrawn="1"/>
              </p:nvSpPr>
              <p:spPr bwMode="auto">
                <a:xfrm>
                  <a:off x="6146" y="853"/>
                  <a:ext cx="2" cy="71"/>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31">
                  <a:extLst>
                    <a:ext uri="{FF2B5EF4-FFF2-40B4-BE49-F238E27FC236}">
                      <a16:creationId xmlns:a16="http://schemas.microsoft.com/office/drawing/2014/main" id="{FDF95E51-6F5D-4186-AC08-A611EA63625A}"/>
                    </a:ext>
                  </a:extLst>
                </p:cNvPr>
                <p:cNvSpPr>
                  <a:spLocks/>
                </p:cNvSpPr>
                <p:nvPr userDrawn="1"/>
              </p:nvSpPr>
              <p:spPr bwMode="auto">
                <a:xfrm>
                  <a:off x="6134" y="870"/>
                  <a:ext cx="24" cy="1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32">
                  <a:extLst>
                    <a:ext uri="{FF2B5EF4-FFF2-40B4-BE49-F238E27FC236}">
                      <a16:creationId xmlns:a16="http://schemas.microsoft.com/office/drawing/2014/main" id="{C13D6874-0E9E-4406-B721-FFA17F8756C5}"/>
                    </a:ext>
                  </a:extLst>
                </p:cNvPr>
                <p:cNvSpPr>
                  <a:spLocks/>
                </p:cNvSpPr>
                <p:nvPr userDrawn="1"/>
              </p:nvSpPr>
              <p:spPr bwMode="auto">
                <a:xfrm>
                  <a:off x="5984" y="744"/>
                  <a:ext cx="285" cy="99"/>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Rectangle 33">
                  <a:extLst>
                    <a:ext uri="{FF2B5EF4-FFF2-40B4-BE49-F238E27FC236}">
                      <a16:creationId xmlns:a16="http://schemas.microsoft.com/office/drawing/2014/main" id="{E442CF56-962E-4C07-871A-FD36C0A77DCA}"/>
                    </a:ext>
                  </a:extLst>
                </p:cNvPr>
                <p:cNvSpPr>
                  <a:spLocks noChangeArrowheads="1"/>
                </p:cNvSpPr>
                <p:nvPr userDrawn="1"/>
              </p:nvSpPr>
              <p:spPr bwMode="auto">
                <a:xfrm>
                  <a:off x="5989" y="836"/>
                  <a:ext cx="5" cy="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Oval 34">
                  <a:extLst>
                    <a:ext uri="{FF2B5EF4-FFF2-40B4-BE49-F238E27FC236}">
                      <a16:creationId xmlns:a16="http://schemas.microsoft.com/office/drawing/2014/main" id="{B576DC7A-F5E1-404D-95AA-62C8CB77EB0E}"/>
                    </a:ext>
                  </a:extLst>
                </p:cNvPr>
                <p:cNvSpPr>
                  <a:spLocks noChangeArrowheads="1"/>
                </p:cNvSpPr>
                <p:nvPr userDrawn="1"/>
              </p:nvSpPr>
              <p:spPr bwMode="auto">
                <a:xfrm>
                  <a:off x="5961" y="778"/>
                  <a:ext cx="60" cy="6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Rectangle 35">
                  <a:extLst>
                    <a:ext uri="{FF2B5EF4-FFF2-40B4-BE49-F238E27FC236}">
                      <a16:creationId xmlns:a16="http://schemas.microsoft.com/office/drawing/2014/main" id="{CE8502DB-3EF3-4D9D-BDB2-C4ACB5C0790E}"/>
                    </a:ext>
                  </a:extLst>
                </p:cNvPr>
                <p:cNvSpPr>
                  <a:spLocks noChangeArrowheads="1"/>
                </p:cNvSpPr>
                <p:nvPr userDrawn="1"/>
              </p:nvSpPr>
              <p:spPr bwMode="auto">
                <a:xfrm>
                  <a:off x="5986" y="791"/>
                  <a:ext cx="10" cy="35"/>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36">
                  <a:extLst>
                    <a:ext uri="{FF2B5EF4-FFF2-40B4-BE49-F238E27FC236}">
                      <a16:creationId xmlns:a16="http://schemas.microsoft.com/office/drawing/2014/main" id="{56DCE53B-54BE-4B1D-8204-3D55024454AC}"/>
                    </a:ext>
                  </a:extLst>
                </p:cNvPr>
                <p:cNvSpPr>
                  <a:spLocks/>
                </p:cNvSpPr>
                <p:nvPr userDrawn="1"/>
              </p:nvSpPr>
              <p:spPr bwMode="auto">
                <a:xfrm>
                  <a:off x="5971" y="803"/>
                  <a:ext cx="41" cy="11"/>
                </a:xfrm>
                <a:custGeom>
                  <a:avLst/>
                  <a:gdLst>
                    <a:gd name="T0" fmla="*/ 38 w 41"/>
                    <a:gd name="T1" fmla="*/ 0 h 11"/>
                    <a:gd name="T2" fmla="*/ 41 w 41"/>
                    <a:gd name="T3" fmla="*/ 11 h 11"/>
                    <a:gd name="T4" fmla="*/ 0 w 41"/>
                    <a:gd name="T5" fmla="*/ 11 h 11"/>
                    <a:gd name="T6" fmla="*/ 3 w 41"/>
                    <a:gd name="T7" fmla="*/ 0 h 11"/>
                    <a:gd name="T8" fmla="*/ 38 w 41"/>
                    <a:gd name="T9" fmla="*/ 0 h 11"/>
                  </a:gdLst>
                  <a:ahLst/>
                  <a:cxnLst>
                    <a:cxn ang="0">
                      <a:pos x="T0" y="T1"/>
                    </a:cxn>
                    <a:cxn ang="0">
                      <a:pos x="T2" y="T3"/>
                    </a:cxn>
                    <a:cxn ang="0">
                      <a:pos x="T4" y="T5"/>
                    </a:cxn>
                    <a:cxn ang="0">
                      <a:pos x="T6" y="T7"/>
                    </a:cxn>
                    <a:cxn ang="0">
                      <a:pos x="T8" y="T9"/>
                    </a:cxn>
                  </a:cxnLst>
                  <a:rect l="0" t="0" r="r" b="b"/>
                  <a:pathLst>
                    <a:path w="41" h="11">
                      <a:moveTo>
                        <a:pt x="38" y="0"/>
                      </a:moveTo>
                      <a:lnTo>
                        <a:pt x="41" y="11"/>
                      </a:lnTo>
                      <a:lnTo>
                        <a:pt x="0" y="11"/>
                      </a:lnTo>
                      <a:lnTo>
                        <a:pt x="3" y="0"/>
                      </a:lnTo>
                      <a:lnTo>
                        <a:pt x="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Rectangle 37">
                  <a:extLst>
                    <a:ext uri="{FF2B5EF4-FFF2-40B4-BE49-F238E27FC236}">
                      <a16:creationId xmlns:a16="http://schemas.microsoft.com/office/drawing/2014/main" id="{18C6B39C-03D4-465B-92E2-58AF50C8031E}"/>
                    </a:ext>
                  </a:extLst>
                </p:cNvPr>
                <p:cNvSpPr>
                  <a:spLocks noChangeArrowheads="1"/>
                </p:cNvSpPr>
                <p:nvPr userDrawn="1"/>
              </p:nvSpPr>
              <p:spPr bwMode="auto">
                <a:xfrm>
                  <a:off x="5868" y="906"/>
                  <a:ext cx="82" cy="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Rectangle 38">
                  <a:extLst>
                    <a:ext uri="{FF2B5EF4-FFF2-40B4-BE49-F238E27FC236}">
                      <a16:creationId xmlns:a16="http://schemas.microsoft.com/office/drawing/2014/main" id="{761F2989-C2D1-4547-95F1-543D341224C9}"/>
                    </a:ext>
                  </a:extLst>
                </p:cNvPr>
                <p:cNvSpPr>
                  <a:spLocks noChangeArrowheads="1"/>
                </p:cNvSpPr>
                <p:nvPr userDrawn="1"/>
              </p:nvSpPr>
              <p:spPr bwMode="auto">
                <a:xfrm>
                  <a:off x="5868" y="906"/>
                  <a:ext cx="82" cy="1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Rectangle 39">
                  <a:extLst>
                    <a:ext uri="{FF2B5EF4-FFF2-40B4-BE49-F238E27FC236}">
                      <a16:creationId xmlns:a16="http://schemas.microsoft.com/office/drawing/2014/main" id="{A773C274-9471-40F7-AE01-4B1CF68C1A30}"/>
                    </a:ext>
                  </a:extLst>
                </p:cNvPr>
                <p:cNvSpPr>
                  <a:spLocks noChangeArrowheads="1"/>
                </p:cNvSpPr>
                <p:nvPr userDrawn="1"/>
              </p:nvSpPr>
              <p:spPr bwMode="auto">
                <a:xfrm>
                  <a:off x="5881"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Rectangle 40">
                  <a:extLst>
                    <a:ext uri="{FF2B5EF4-FFF2-40B4-BE49-F238E27FC236}">
                      <a16:creationId xmlns:a16="http://schemas.microsoft.com/office/drawing/2014/main" id="{5C9F98EB-81FF-4787-89DF-80152A704CDE}"/>
                    </a:ext>
                  </a:extLst>
                </p:cNvPr>
                <p:cNvSpPr>
                  <a:spLocks noChangeArrowheads="1"/>
                </p:cNvSpPr>
                <p:nvPr userDrawn="1"/>
              </p:nvSpPr>
              <p:spPr bwMode="auto">
                <a:xfrm>
                  <a:off x="5897"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Rectangle 41">
                  <a:extLst>
                    <a:ext uri="{FF2B5EF4-FFF2-40B4-BE49-F238E27FC236}">
                      <a16:creationId xmlns:a16="http://schemas.microsoft.com/office/drawing/2014/main" id="{FEB55C59-DFD6-450B-BF31-373EDD548726}"/>
                    </a:ext>
                  </a:extLst>
                </p:cNvPr>
                <p:cNvSpPr>
                  <a:spLocks noChangeArrowheads="1"/>
                </p:cNvSpPr>
                <p:nvPr userDrawn="1"/>
              </p:nvSpPr>
              <p:spPr bwMode="auto">
                <a:xfrm>
                  <a:off x="5912"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Rectangle 42">
                  <a:extLst>
                    <a:ext uri="{FF2B5EF4-FFF2-40B4-BE49-F238E27FC236}">
                      <a16:creationId xmlns:a16="http://schemas.microsoft.com/office/drawing/2014/main" id="{0D40248C-6FDF-4F73-821F-FFA3AA60C4AF}"/>
                    </a:ext>
                  </a:extLst>
                </p:cNvPr>
                <p:cNvSpPr>
                  <a:spLocks noChangeArrowheads="1"/>
                </p:cNvSpPr>
                <p:nvPr userDrawn="1"/>
              </p:nvSpPr>
              <p:spPr bwMode="auto">
                <a:xfrm>
                  <a:off x="5928"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Rectangle 43">
                  <a:extLst>
                    <a:ext uri="{FF2B5EF4-FFF2-40B4-BE49-F238E27FC236}">
                      <a16:creationId xmlns:a16="http://schemas.microsoft.com/office/drawing/2014/main" id="{2D7AB2F3-F216-4439-A132-DA5528814BF0}"/>
                    </a:ext>
                  </a:extLst>
                </p:cNvPr>
                <p:cNvSpPr>
                  <a:spLocks noChangeArrowheads="1"/>
                </p:cNvSpPr>
                <p:nvPr userDrawn="1"/>
              </p:nvSpPr>
              <p:spPr bwMode="auto">
                <a:xfrm>
                  <a:off x="6032" y="906"/>
                  <a:ext cx="83" cy="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Rectangle 44">
                  <a:extLst>
                    <a:ext uri="{FF2B5EF4-FFF2-40B4-BE49-F238E27FC236}">
                      <a16:creationId xmlns:a16="http://schemas.microsoft.com/office/drawing/2014/main" id="{40697BA5-7290-48B5-A6F9-0B74CFB8CEA3}"/>
                    </a:ext>
                  </a:extLst>
                </p:cNvPr>
                <p:cNvSpPr>
                  <a:spLocks noChangeArrowheads="1"/>
                </p:cNvSpPr>
                <p:nvPr userDrawn="1"/>
              </p:nvSpPr>
              <p:spPr bwMode="auto">
                <a:xfrm>
                  <a:off x="6032" y="906"/>
                  <a:ext cx="83" cy="1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Rectangle 45">
                  <a:extLst>
                    <a:ext uri="{FF2B5EF4-FFF2-40B4-BE49-F238E27FC236}">
                      <a16:creationId xmlns:a16="http://schemas.microsoft.com/office/drawing/2014/main" id="{D47503F9-608E-4B05-AB00-E78D0E14AECB}"/>
                    </a:ext>
                  </a:extLst>
                </p:cNvPr>
                <p:cNvSpPr>
                  <a:spLocks noChangeArrowheads="1"/>
                </p:cNvSpPr>
                <p:nvPr userDrawn="1"/>
              </p:nvSpPr>
              <p:spPr bwMode="auto">
                <a:xfrm>
                  <a:off x="5950" y="861"/>
                  <a:ext cx="83" cy="1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Rectangle 46">
                  <a:extLst>
                    <a:ext uri="{FF2B5EF4-FFF2-40B4-BE49-F238E27FC236}">
                      <a16:creationId xmlns:a16="http://schemas.microsoft.com/office/drawing/2014/main" id="{A6F59162-6706-41BA-951D-8438B6BEF668}"/>
                    </a:ext>
                  </a:extLst>
                </p:cNvPr>
                <p:cNvSpPr>
                  <a:spLocks noChangeArrowheads="1"/>
                </p:cNvSpPr>
                <p:nvPr userDrawn="1"/>
              </p:nvSpPr>
              <p:spPr bwMode="auto">
                <a:xfrm>
                  <a:off x="5964" y="876"/>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Rectangle 47">
                  <a:extLst>
                    <a:ext uri="{FF2B5EF4-FFF2-40B4-BE49-F238E27FC236}">
                      <a16:creationId xmlns:a16="http://schemas.microsoft.com/office/drawing/2014/main" id="{95131BBD-570A-4983-8959-AE5EEE6FDF41}"/>
                    </a:ext>
                  </a:extLst>
                </p:cNvPr>
                <p:cNvSpPr>
                  <a:spLocks noChangeArrowheads="1"/>
                </p:cNvSpPr>
                <p:nvPr userDrawn="1"/>
              </p:nvSpPr>
              <p:spPr bwMode="auto">
                <a:xfrm>
                  <a:off x="5979"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Rectangle 48">
                  <a:extLst>
                    <a:ext uri="{FF2B5EF4-FFF2-40B4-BE49-F238E27FC236}">
                      <a16:creationId xmlns:a16="http://schemas.microsoft.com/office/drawing/2014/main" id="{C9CC271E-8512-4C55-9F61-0FA7957E833D}"/>
                    </a:ext>
                  </a:extLst>
                </p:cNvPr>
                <p:cNvSpPr>
                  <a:spLocks noChangeArrowheads="1"/>
                </p:cNvSpPr>
                <p:nvPr userDrawn="1"/>
              </p:nvSpPr>
              <p:spPr bwMode="auto">
                <a:xfrm>
                  <a:off x="5995"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Rectangle 49">
                  <a:extLst>
                    <a:ext uri="{FF2B5EF4-FFF2-40B4-BE49-F238E27FC236}">
                      <a16:creationId xmlns:a16="http://schemas.microsoft.com/office/drawing/2014/main" id="{371A0B73-89F9-4C27-9511-3E648A2D1BA8}"/>
                    </a:ext>
                  </a:extLst>
                </p:cNvPr>
                <p:cNvSpPr>
                  <a:spLocks noChangeArrowheads="1"/>
                </p:cNvSpPr>
                <p:nvPr userDrawn="1"/>
              </p:nvSpPr>
              <p:spPr bwMode="auto">
                <a:xfrm>
                  <a:off x="6011"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Rectangle 50">
                  <a:extLst>
                    <a:ext uri="{FF2B5EF4-FFF2-40B4-BE49-F238E27FC236}">
                      <a16:creationId xmlns:a16="http://schemas.microsoft.com/office/drawing/2014/main" id="{7648EB2F-80C2-4685-8032-4D23F45CC43C}"/>
                    </a:ext>
                  </a:extLst>
                </p:cNvPr>
                <p:cNvSpPr>
                  <a:spLocks noChangeArrowheads="1"/>
                </p:cNvSpPr>
                <p:nvPr userDrawn="1"/>
              </p:nvSpPr>
              <p:spPr bwMode="auto">
                <a:xfrm>
                  <a:off x="5964" y="897"/>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Rectangle 51">
                  <a:extLst>
                    <a:ext uri="{FF2B5EF4-FFF2-40B4-BE49-F238E27FC236}">
                      <a16:creationId xmlns:a16="http://schemas.microsoft.com/office/drawing/2014/main" id="{987317CC-C084-4858-95C4-98FC97780155}"/>
                    </a:ext>
                  </a:extLst>
                </p:cNvPr>
                <p:cNvSpPr>
                  <a:spLocks noChangeArrowheads="1"/>
                </p:cNvSpPr>
                <p:nvPr userDrawn="1"/>
              </p:nvSpPr>
              <p:spPr bwMode="auto">
                <a:xfrm>
                  <a:off x="5979"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Rectangle 52">
                  <a:extLst>
                    <a:ext uri="{FF2B5EF4-FFF2-40B4-BE49-F238E27FC236}">
                      <a16:creationId xmlns:a16="http://schemas.microsoft.com/office/drawing/2014/main" id="{16422EAC-967C-4FEE-AAD5-E1070CCE7114}"/>
                    </a:ext>
                  </a:extLst>
                </p:cNvPr>
                <p:cNvSpPr>
                  <a:spLocks noChangeArrowheads="1"/>
                </p:cNvSpPr>
                <p:nvPr userDrawn="1"/>
              </p:nvSpPr>
              <p:spPr bwMode="auto">
                <a:xfrm>
                  <a:off x="5995"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Rectangle 53">
                  <a:extLst>
                    <a:ext uri="{FF2B5EF4-FFF2-40B4-BE49-F238E27FC236}">
                      <a16:creationId xmlns:a16="http://schemas.microsoft.com/office/drawing/2014/main" id="{EF991CC4-6613-4BE3-A351-BAEE9C0A3E60}"/>
                    </a:ext>
                  </a:extLst>
                </p:cNvPr>
                <p:cNvSpPr>
                  <a:spLocks noChangeArrowheads="1"/>
                </p:cNvSpPr>
                <p:nvPr userDrawn="1"/>
              </p:nvSpPr>
              <p:spPr bwMode="auto">
                <a:xfrm>
                  <a:off x="6011"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Rectangle 54">
                  <a:extLst>
                    <a:ext uri="{FF2B5EF4-FFF2-40B4-BE49-F238E27FC236}">
                      <a16:creationId xmlns:a16="http://schemas.microsoft.com/office/drawing/2014/main" id="{0629C337-52DC-4086-ACAC-FCA4144CBEB5}"/>
                    </a:ext>
                  </a:extLst>
                </p:cNvPr>
                <p:cNvSpPr>
                  <a:spLocks noChangeArrowheads="1"/>
                </p:cNvSpPr>
                <p:nvPr userDrawn="1"/>
              </p:nvSpPr>
              <p:spPr bwMode="auto">
                <a:xfrm>
                  <a:off x="5964" y="918"/>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Rectangle 55">
                  <a:extLst>
                    <a:ext uri="{FF2B5EF4-FFF2-40B4-BE49-F238E27FC236}">
                      <a16:creationId xmlns:a16="http://schemas.microsoft.com/office/drawing/2014/main" id="{F4ED4F18-569B-4F45-8B88-CE9EEF7316AE}"/>
                    </a:ext>
                  </a:extLst>
                </p:cNvPr>
                <p:cNvSpPr>
                  <a:spLocks noChangeArrowheads="1"/>
                </p:cNvSpPr>
                <p:nvPr userDrawn="1"/>
              </p:nvSpPr>
              <p:spPr bwMode="auto">
                <a:xfrm>
                  <a:off x="5979"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Rectangle 56">
                  <a:extLst>
                    <a:ext uri="{FF2B5EF4-FFF2-40B4-BE49-F238E27FC236}">
                      <a16:creationId xmlns:a16="http://schemas.microsoft.com/office/drawing/2014/main" id="{05B2D64D-F193-4341-984E-75FACD5987F5}"/>
                    </a:ext>
                  </a:extLst>
                </p:cNvPr>
                <p:cNvSpPr>
                  <a:spLocks noChangeArrowheads="1"/>
                </p:cNvSpPr>
                <p:nvPr userDrawn="1"/>
              </p:nvSpPr>
              <p:spPr bwMode="auto">
                <a:xfrm>
                  <a:off x="5995"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0" name="Rectangle 57">
                  <a:extLst>
                    <a:ext uri="{FF2B5EF4-FFF2-40B4-BE49-F238E27FC236}">
                      <a16:creationId xmlns:a16="http://schemas.microsoft.com/office/drawing/2014/main" id="{1C9F76BC-3F55-4F42-9C95-1874BB4D119D}"/>
                    </a:ext>
                  </a:extLst>
                </p:cNvPr>
                <p:cNvSpPr>
                  <a:spLocks noChangeArrowheads="1"/>
                </p:cNvSpPr>
                <p:nvPr userDrawn="1"/>
              </p:nvSpPr>
              <p:spPr bwMode="auto">
                <a:xfrm>
                  <a:off x="6011"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1" name="Rectangle 58">
                  <a:extLst>
                    <a:ext uri="{FF2B5EF4-FFF2-40B4-BE49-F238E27FC236}">
                      <a16:creationId xmlns:a16="http://schemas.microsoft.com/office/drawing/2014/main" id="{22F6DCE7-9FAD-414A-BF14-CA75B7416C78}"/>
                    </a:ext>
                  </a:extLst>
                </p:cNvPr>
                <p:cNvSpPr>
                  <a:spLocks noChangeArrowheads="1"/>
                </p:cNvSpPr>
                <p:nvPr userDrawn="1"/>
              </p:nvSpPr>
              <p:spPr bwMode="auto">
                <a:xfrm>
                  <a:off x="5964" y="939"/>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2" name="Rectangle 59">
                  <a:extLst>
                    <a:ext uri="{FF2B5EF4-FFF2-40B4-BE49-F238E27FC236}">
                      <a16:creationId xmlns:a16="http://schemas.microsoft.com/office/drawing/2014/main" id="{E96D370E-4C77-4E42-9D00-63CBDF335151}"/>
                    </a:ext>
                  </a:extLst>
                </p:cNvPr>
                <p:cNvSpPr>
                  <a:spLocks noChangeArrowheads="1"/>
                </p:cNvSpPr>
                <p:nvPr userDrawn="1"/>
              </p:nvSpPr>
              <p:spPr bwMode="auto">
                <a:xfrm>
                  <a:off x="5979"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3" name="Rectangle 60">
                  <a:extLst>
                    <a:ext uri="{FF2B5EF4-FFF2-40B4-BE49-F238E27FC236}">
                      <a16:creationId xmlns:a16="http://schemas.microsoft.com/office/drawing/2014/main" id="{D88C8C7C-787A-4D4C-994E-EAF0A57B85CA}"/>
                    </a:ext>
                  </a:extLst>
                </p:cNvPr>
                <p:cNvSpPr>
                  <a:spLocks noChangeArrowheads="1"/>
                </p:cNvSpPr>
                <p:nvPr userDrawn="1"/>
              </p:nvSpPr>
              <p:spPr bwMode="auto">
                <a:xfrm>
                  <a:off x="5995"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4" name="Rectangle 61">
                  <a:extLst>
                    <a:ext uri="{FF2B5EF4-FFF2-40B4-BE49-F238E27FC236}">
                      <a16:creationId xmlns:a16="http://schemas.microsoft.com/office/drawing/2014/main" id="{66282EA4-F8D6-44C2-920D-DB93020E0BE0}"/>
                    </a:ext>
                  </a:extLst>
                </p:cNvPr>
                <p:cNvSpPr>
                  <a:spLocks noChangeArrowheads="1"/>
                </p:cNvSpPr>
                <p:nvPr userDrawn="1"/>
              </p:nvSpPr>
              <p:spPr bwMode="auto">
                <a:xfrm>
                  <a:off x="6011"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5" name="Rectangle 62">
                  <a:extLst>
                    <a:ext uri="{FF2B5EF4-FFF2-40B4-BE49-F238E27FC236}">
                      <a16:creationId xmlns:a16="http://schemas.microsoft.com/office/drawing/2014/main" id="{5DB5C3E7-496E-4805-8B2B-3B69E4E1A8E6}"/>
                    </a:ext>
                  </a:extLst>
                </p:cNvPr>
                <p:cNvSpPr>
                  <a:spLocks noChangeArrowheads="1"/>
                </p:cNvSpPr>
                <p:nvPr userDrawn="1"/>
              </p:nvSpPr>
              <p:spPr bwMode="auto">
                <a:xfrm>
                  <a:off x="5964" y="960"/>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6" name="Rectangle 63">
                  <a:extLst>
                    <a:ext uri="{FF2B5EF4-FFF2-40B4-BE49-F238E27FC236}">
                      <a16:creationId xmlns:a16="http://schemas.microsoft.com/office/drawing/2014/main" id="{6C0407E7-041A-44C8-B010-DEFA2B0A57B6}"/>
                    </a:ext>
                  </a:extLst>
                </p:cNvPr>
                <p:cNvSpPr>
                  <a:spLocks noChangeArrowheads="1"/>
                </p:cNvSpPr>
                <p:nvPr userDrawn="1"/>
              </p:nvSpPr>
              <p:spPr bwMode="auto">
                <a:xfrm>
                  <a:off x="5979"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7" name="Rectangle 64">
                  <a:extLst>
                    <a:ext uri="{FF2B5EF4-FFF2-40B4-BE49-F238E27FC236}">
                      <a16:creationId xmlns:a16="http://schemas.microsoft.com/office/drawing/2014/main" id="{A03E9D0C-488F-405A-BFA7-E856F923AA56}"/>
                    </a:ext>
                  </a:extLst>
                </p:cNvPr>
                <p:cNvSpPr>
                  <a:spLocks noChangeArrowheads="1"/>
                </p:cNvSpPr>
                <p:nvPr userDrawn="1"/>
              </p:nvSpPr>
              <p:spPr bwMode="auto">
                <a:xfrm>
                  <a:off x="5995"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8" name="Rectangle 65">
                  <a:extLst>
                    <a:ext uri="{FF2B5EF4-FFF2-40B4-BE49-F238E27FC236}">
                      <a16:creationId xmlns:a16="http://schemas.microsoft.com/office/drawing/2014/main" id="{4239FE54-1575-45C3-811D-6B9E05BB0E22}"/>
                    </a:ext>
                  </a:extLst>
                </p:cNvPr>
                <p:cNvSpPr>
                  <a:spLocks noChangeArrowheads="1"/>
                </p:cNvSpPr>
                <p:nvPr userDrawn="1"/>
              </p:nvSpPr>
              <p:spPr bwMode="auto">
                <a:xfrm>
                  <a:off x="6011"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9" name="Rectangle 66">
                  <a:extLst>
                    <a:ext uri="{FF2B5EF4-FFF2-40B4-BE49-F238E27FC236}">
                      <a16:creationId xmlns:a16="http://schemas.microsoft.com/office/drawing/2014/main" id="{7BBB5900-B1B2-4C3F-9A93-A29CA9070842}"/>
                    </a:ext>
                  </a:extLst>
                </p:cNvPr>
                <p:cNvSpPr>
                  <a:spLocks noChangeArrowheads="1"/>
                </p:cNvSpPr>
                <p:nvPr userDrawn="1"/>
              </p:nvSpPr>
              <p:spPr bwMode="auto">
                <a:xfrm>
                  <a:off x="5964" y="982"/>
                  <a:ext cx="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0" name="Rectangle 67">
                  <a:extLst>
                    <a:ext uri="{FF2B5EF4-FFF2-40B4-BE49-F238E27FC236}">
                      <a16:creationId xmlns:a16="http://schemas.microsoft.com/office/drawing/2014/main" id="{DF15587E-8AF5-43CD-89B8-8DC92A7795E8}"/>
                    </a:ext>
                  </a:extLst>
                </p:cNvPr>
                <p:cNvSpPr>
                  <a:spLocks noChangeArrowheads="1"/>
                </p:cNvSpPr>
                <p:nvPr userDrawn="1"/>
              </p:nvSpPr>
              <p:spPr bwMode="auto">
                <a:xfrm>
                  <a:off x="5979"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1" name="Rectangle 68">
                  <a:extLst>
                    <a:ext uri="{FF2B5EF4-FFF2-40B4-BE49-F238E27FC236}">
                      <a16:creationId xmlns:a16="http://schemas.microsoft.com/office/drawing/2014/main" id="{7FCF745F-EF8F-4138-AD20-E0BF14A53754}"/>
                    </a:ext>
                  </a:extLst>
                </p:cNvPr>
                <p:cNvSpPr>
                  <a:spLocks noChangeArrowheads="1"/>
                </p:cNvSpPr>
                <p:nvPr userDrawn="1"/>
              </p:nvSpPr>
              <p:spPr bwMode="auto">
                <a:xfrm>
                  <a:off x="5995"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2" name="Rectangle 69">
                  <a:extLst>
                    <a:ext uri="{FF2B5EF4-FFF2-40B4-BE49-F238E27FC236}">
                      <a16:creationId xmlns:a16="http://schemas.microsoft.com/office/drawing/2014/main" id="{E3BE8C4F-29F3-4F77-9774-C2AA89D892FE}"/>
                    </a:ext>
                  </a:extLst>
                </p:cNvPr>
                <p:cNvSpPr>
                  <a:spLocks noChangeArrowheads="1"/>
                </p:cNvSpPr>
                <p:nvPr userDrawn="1"/>
              </p:nvSpPr>
              <p:spPr bwMode="auto">
                <a:xfrm>
                  <a:off x="6011"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3" name="Rectangle 70">
                  <a:extLst>
                    <a:ext uri="{FF2B5EF4-FFF2-40B4-BE49-F238E27FC236}">
                      <a16:creationId xmlns:a16="http://schemas.microsoft.com/office/drawing/2014/main" id="{E07A3C77-0038-424C-853F-521F2BE60A79}"/>
                    </a:ext>
                  </a:extLst>
                </p:cNvPr>
                <p:cNvSpPr>
                  <a:spLocks noChangeArrowheads="1"/>
                </p:cNvSpPr>
                <p:nvPr userDrawn="1"/>
              </p:nvSpPr>
              <p:spPr bwMode="auto">
                <a:xfrm>
                  <a:off x="5964" y="1003"/>
                  <a:ext cx="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4" name="Rectangle 71">
                  <a:extLst>
                    <a:ext uri="{FF2B5EF4-FFF2-40B4-BE49-F238E27FC236}">
                      <a16:creationId xmlns:a16="http://schemas.microsoft.com/office/drawing/2014/main" id="{876F787E-8643-43BD-8B11-335FBE42CA77}"/>
                    </a:ext>
                  </a:extLst>
                </p:cNvPr>
                <p:cNvSpPr>
                  <a:spLocks noChangeArrowheads="1"/>
                </p:cNvSpPr>
                <p:nvPr userDrawn="1"/>
              </p:nvSpPr>
              <p:spPr bwMode="auto">
                <a:xfrm>
                  <a:off x="5979"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5" name="Rectangle 72">
                  <a:extLst>
                    <a:ext uri="{FF2B5EF4-FFF2-40B4-BE49-F238E27FC236}">
                      <a16:creationId xmlns:a16="http://schemas.microsoft.com/office/drawing/2014/main" id="{9A7AE278-7359-4E11-B75F-D913194263A5}"/>
                    </a:ext>
                  </a:extLst>
                </p:cNvPr>
                <p:cNvSpPr>
                  <a:spLocks noChangeArrowheads="1"/>
                </p:cNvSpPr>
                <p:nvPr userDrawn="1"/>
              </p:nvSpPr>
              <p:spPr bwMode="auto">
                <a:xfrm>
                  <a:off x="5995"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6" name="Rectangle 73">
                  <a:extLst>
                    <a:ext uri="{FF2B5EF4-FFF2-40B4-BE49-F238E27FC236}">
                      <a16:creationId xmlns:a16="http://schemas.microsoft.com/office/drawing/2014/main" id="{32433726-F996-4D73-93CD-D7F5BCCDE3E7}"/>
                    </a:ext>
                  </a:extLst>
                </p:cNvPr>
                <p:cNvSpPr>
                  <a:spLocks noChangeArrowheads="1"/>
                </p:cNvSpPr>
                <p:nvPr userDrawn="1"/>
              </p:nvSpPr>
              <p:spPr bwMode="auto">
                <a:xfrm>
                  <a:off x="6011"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7" name="Rectangle 74">
                  <a:extLst>
                    <a:ext uri="{FF2B5EF4-FFF2-40B4-BE49-F238E27FC236}">
                      <a16:creationId xmlns:a16="http://schemas.microsoft.com/office/drawing/2014/main" id="{DD0EB608-1BB3-4A52-AC12-E5D5716FF59F}"/>
                    </a:ext>
                  </a:extLst>
                </p:cNvPr>
                <p:cNvSpPr>
                  <a:spLocks noChangeArrowheads="1"/>
                </p:cNvSpPr>
                <p:nvPr userDrawn="1"/>
              </p:nvSpPr>
              <p:spPr bwMode="auto">
                <a:xfrm>
                  <a:off x="5868" y="898"/>
                  <a:ext cx="82" cy="9"/>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Rectangle 75">
                  <a:extLst>
                    <a:ext uri="{FF2B5EF4-FFF2-40B4-BE49-F238E27FC236}">
                      <a16:creationId xmlns:a16="http://schemas.microsoft.com/office/drawing/2014/main" id="{CA5AB09E-44E3-4D78-9A65-9A0276747DB9}"/>
                    </a:ext>
                  </a:extLst>
                </p:cNvPr>
                <p:cNvSpPr>
                  <a:spLocks noChangeArrowheads="1"/>
                </p:cNvSpPr>
                <p:nvPr userDrawn="1"/>
              </p:nvSpPr>
              <p:spPr bwMode="auto">
                <a:xfrm>
                  <a:off x="5950" y="853"/>
                  <a:ext cx="83" cy="8"/>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Rectangle 76">
                  <a:extLst>
                    <a:ext uri="{FF2B5EF4-FFF2-40B4-BE49-F238E27FC236}">
                      <a16:creationId xmlns:a16="http://schemas.microsoft.com/office/drawing/2014/main" id="{C1D32E52-68BB-4000-B08A-C439D8D4AC1D}"/>
                    </a:ext>
                  </a:extLst>
                </p:cNvPr>
                <p:cNvSpPr>
                  <a:spLocks noChangeArrowheads="1"/>
                </p:cNvSpPr>
                <p:nvPr userDrawn="1"/>
              </p:nvSpPr>
              <p:spPr bwMode="auto">
                <a:xfrm>
                  <a:off x="6033" y="898"/>
                  <a:ext cx="82" cy="9"/>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Rectangle 77">
                  <a:extLst>
                    <a:ext uri="{FF2B5EF4-FFF2-40B4-BE49-F238E27FC236}">
                      <a16:creationId xmlns:a16="http://schemas.microsoft.com/office/drawing/2014/main" id="{251BC3F9-BBBE-4EF8-8AAC-A60977150B2F}"/>
                    </a:ext>
                  </a:extLst>
                </p:cNvPr>
                <p:cNvSpPr>
                  <a:spLocks noChangeArrowheads="1"/>
                </p:cNvSpPr>
                <p:nvPr userDrawn="1"/>
              </p:nvSpPr>
              <p:spPr bwMode="auto">
                <a:xfrm>
                  <a:off x="6045"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1" name="Rectangle 78">
                  <a:extLst>
                    <a:ext uri="{FF2B5EF4-FFF2-40B4-BE49-F238E27FC236}">
                      <a16:creationId xmlns:a16="http://schemas.microsoft.com/office/drawing/2014/main" id="{03C41181-5FD1-4303-9989-637CFAB6062C}"/>
                    </a:ext>
                  </a:extLst>
                </p:cNvPr>
                <p:cNvSpPr>
                  <a:spLocks noChangeArrowheads="1"/>
                </p:cNvSpPr>
                <p:nvPr userDrawn="1"/>
              </p:nvSpPr>
              <p:spPr bwMode="auto">
                <a:xfrm>
                  <a:off x="6061"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2" name="Rectangle 79">
                  <a:extLst>
                    <a:ext uri="{FF2B5EF4-FFF2-40B4-BE49-F238E27FC236}">
                      <a16:creationId xmlns:a16="http://schemas.microsoft.com/office/drawing/2014/main" id="{D9F3143F-2968-4C81-908B-1BDA06FC2F76}"/>
                    </a:ext>
                  </a:extLst>
                </p:cNvPr>
                <p:cNvSpPr>
                  <a:spLocks noChangeArrowheads="1"/>
                </p:cNvSpPr>
                <p:nvPr userDrawn="1"/>
              </p:nvSpPr>
              <p:spPr bwMode="auto">
                <a:xfrm>
                  <a:off x="6077"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3" name="Rectangle 80">
                  <a:extLst>
                    <a:ext uri="{FF2B5EF4-FFF2-40B4-BE49-F238E27FC236}">
                      <a16:creationId xmlns:a16="http://schemas.microsoft.com/office/drawing/2014/main" id="{8ADD3039-EF87-42B7-A560-C8283CD8D5BD}"/>
                    </a:ext>
                  </a:extLst>
                </p:cNvPr>
                <p:cNvSpPr>
                  <a:spLocks noChangeArrowheads="1"/>
                </p:cNvSpPr>
                <p:nvPr userDrawn="1"/>
              </p:nvSpPr>
              <p:spPr bwMode="auto">
                <a:xfrm>
                  <a:off x="6093"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4" name="Rectangle 81">
                  <a:extLst>
                    <a:ext uri="{FF2B5EF4-FFF2-40B4-BE49-F238E27FC236}">
                      <a16:creationId xmlns:a16="http://schemas.microsoft.com/office/drawing/2014/main" id="{627C25F2-51A4-4252-864A-56D0042CAD13}"/>
                    </a:ext>
                  </a:extLst>
                </p:cNvPr>
                <p:cNvSpPr>
                  <a:spLocks noChangeArrowheads="1"/>
                </p:cNvSpPr>
                <p:nvPr userDrawn="1"/>
              </p:nvSpPr>
              <p:spPr bwMode="auto">
                <a:xfrm>
                  <a:off x="5845" y="1030"/>
                  <a:ext cx="292"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5" name="Freeform 82">
                  <a:extLst>
                    <a:ext uri="{FF2B5EF4-FFF2-40B4-BE49-F238E27FC236}">
                      <a16:creationId xmlns:a16="http://schemas.microsoft.com/office/drawing/2014/main" id="{D0A13F4A-EEF4-43EE-9BE8-9C52E21CBB7A}"/>
                    </a:ext>
                  </a:extLst>
                </p:cNvPr>
                <p:cNvSpPr>
                  <a:spLocks/>
                </p:cNvSpPr>
                <p:nvPr userDrawn="1"/>
              </p:nvSpPr>
              <p:spPr bwMode="auto">
                <a:xfrm>
                  <a:off x="6226" y="670"/>
                  <a:ext cx="234" cy="119"/>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 name="Line 83">
                  <a:extLst>
                    <a:ext uri="{FF2B5EF4-FFF2-40B4-BE49-F238E27FC236}">
                      <a16:creationId xmlns:a16="http://schemas.microsoft.com/office/drawing/2014/main" id="{B72F98EB-CA78-4075-8C2A-9EB84C096511}"/>
                    </a:ext>
                  </a:extLst>
                </p:cNvPr>
                <p:cNvSpPr>
                  <a:spLocks noChangeShapeType="1"/>
                </p:cNvSpPr>
                <p:nvPr userDrawn="1"/>
              </p:nvSpPr>
              <p:spPr bwMode="auto">
                <a:xfrm>
                  <a:off x="6315" y="659"/>
                  <a:ext cx="0" cy="45"/>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7" name="Oval 84">
                  <a:extLst>
                    <a:ext uri="{FF2B5EF4-FFF2-40B4-BE49-F238E27FC236}">
                      <a16:creationId xmlns:a16="http://schemas.microsoft.com/office/drawing/2014/main" id="{7FA1ED9E-D248-4008-ACA0-C575DC5FBE6E}"/>
                    </a:ext>
                  </a:extLst>
                </p:cNvPr>
                <p:cNvSpPr>
                  <a:spLocks noChangeArrowheads="1"/>
                </p:cNvSpPr>
                <p:nvPr userDrawn="1"/>
              </p:nvSpPr>
              <p:spPr bwMode="auto">
                <a:xfrm>
                  <a:off x="6231" y="650"/>
                  <a:ext cx="168" cy="17"/>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8" name="Freeform 85">
                  <a:extLst>
                    <a:ext uri="{FF2B5EF4-FFF2-40B4-BE49-F238E27FC236}">
                      <a16:creationId xmlns:a16="http://schemas.microsoft.com/office/drawing/2014/main" id="{E4CFE463-7216-441C-A2AC-DF7F7CE14540}"/>
                    </a:ext>
                  </a:extLst>
                </p:cNvPr>
                <p:cNvSpPr>
                  <a:spLocks/>
                </p:cNvSpPr>
                <p:nvPr userDrawn="1"/>
              </p:nvSpPr>
              <p:spPr bwMode="auto">
                <a:xfrm>
                  <a:off x="6227" y="700"/>
                  <a:ext cx="106" cy="67"/>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9" name="Freeform 86">
                  <a:extLst>
                    <a:ext uri="{FF2B5EF4-FFF2-40B4-BE49-F238E27FC236}">
                      <a16:creationId xmlns:a16="http://schemas.microsoft.com/office/drawing/2014/main" id="{EAF5C90D-8BD1-4B13-B253-448E06C0C290}"/>
                    </a:ext>
                  </a:extLst>
                </p:cNvPr>
                <p:cNvSpPr>
                  <a:spLocks/>
                </p:cNvSpPr>
                <p:nvPr userDrawn="1"/>
              </p:nvSpPr>
              <p:spPr bwMode="auto">
                <a:xfrm>
                  <a:off x="6227" y="700"/>
                  <a:ext cx="96" cy="67"/>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0" name="Line 87">
                  <a:extLst>
                    <a:ext uri="{FF2B5EF4-FFF2-40B4-BE49-F238E27FC236}">
                      <a16:creationId xmlns:a16="http://schemas.microsoft.com/office/drawing/2014/main" id="{239BC0BA-756D-4074-A2C0-ECE7BE6F96D1}"/>
                    </a:ext>
                  </a:extLst>
                </p:cNvPr>
                <p:cNvSpPr>
                  <a:spLocks noChangeShapeType="1"/>
                </p:cNvSpPr>
                <p:nvPr userDrawn="1"/>
              </p:nvSpPr>
              <p:spPr bwMode="auto">
                <a:xfrm>
                  <a:off x="6500" y="690"/>
                  <a:ext cx="87"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1" name="Line 88">
                  <a:extLst>
                    <a:ext uri="{FF2B5EF4-FFF2-40B4-BE49-F238E27FC236}">
                      <a16:creationId xmlns:a16="http://schemas.microsoft.com/office/drawing/2014/main" id="{6396362A-F79D-4374-811D-0BB75F1C8D9C}"/>
                    </a:ext>
                  </a:extLst>
                </p:cNvPr>
                <p:cNvSpPr>
                  <a:spLocks noChangeShapeType="1"/>
                </p:cNvSpPr>
                <p:nvPr userDrawn="1"/>
              </p:nvSpPr>
              <p:spPr bwMode="auto">
                <a:xfrm>
                  <a:off x="6483" y="705"/>
                  <a:ext cx="86"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2" name="Freeform 89">
                  <a:extLst>
                    <a:ext uri="{FF2B5EF4-FFF2-40B4-BE49-F238E27FC236}">
                      <a16:creationId xmlns:a16="http://schemas.microsoft.com/office/drawing/2014/main" id="{7BFA5190-82D5-4760-AF21-A8769759AB2F}"/>
                    </a:ext>
                  </a:extLst>
                </p:cNvPr>
                <p:cNvSpPr>
                  <a:spLocks/>
                </p:cNvSpPr>
                <p:nvPr userDrawn="1"/>
              </p:nvSpPr>
              <p:spPr bwMode="auto">
                <a:xfrm>
                  <a:off x="6327" y="1205"/>
                  <a:ext cx="12" cy="5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3" name="Freeform 90">
                  <a:extLst>
                    <a:ext uri="{FF2B5EF4-FFF2-40B4-BE49-F238E27FC236}">
                      <a16:creationId xmlns:a16="http://schemas.microsoft.com/office/drawing/2014/main" id="{0C2E0EF5-B742-4355-91BC-1599A47F5B60}"/>
                    </a:ext>
                  </a:extLst>
                </p:cNvPr>
                <p:cNvSpPr>
                  <a:spLocks/>
                </p:cNvSpPr>
                <p:nvPr userDrawn="1"/>
              </p:nvSpPr>
              <p:spPr bwMode="auto">
                <a:xfrm>
                  <a:off x="6327" y="1205"/>
                  <a:ext cx="6" cy="5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4" name="Freeform 91">
                  <a:extLst>
                    <a:ext uri="{FF2B5EF4-FFF2-40B4-BE49-F238E27FC236}">
                      <a16:creationId xmlns:a16="http://schemas.microsoft.com/office/drawing/2014/main" id="{D6E6B819-B219-4745-A82D-6A2A250E140A}"/>
                    </a:ext>
                  </a:extLst>
                </p:cNvPr>
                <p:cNvSpPr>
                  <a:spLocks/>
                </p:cNvSpPr>
                <p:nvPr userDrawn="1"/>
              </p:nvSpPr>
              <p:spPr bwMode="auto">
                <a:xfrm>
                  <a:off x="6242" y="1115"/>
                  <a:ext cx="47" cy="46"/>
                </a:xfrm>
                <a:custGeom>
                  <a:avLst/>
                  <a:gdLst>
                    <a:gd name="T0" fmla="*/ 47 w 47"/>
                    <a:gd name="T1" fmla="*/ 30 h 46"/>
                    <a:gd name="T2" fmla="*/ 31 w 47"/>
                    <a:gd name="T3" fmla="*/ 46 h 46"/>
                    <a:gd name="T4" fmla="*/ 0 w 47"/>
                    <a:gd name="T5" fmla="*/ 16 h 46"/>
                    <a:gd name="T6" fmla="*/ 17 w 47"/>
                    <a:gd name="T7" fmla="*/ 0 h 46"/>
                    <a:gd name="T8" fmla="*/ 47 w 47"/>
                    <a:gd name="T9" fmla="*/ 30 h 46"/>
                  </a:gdLst>
                  <a:ahLst/>
                  <a:cxnLst>
                    <a:cxn ang="0">
                      <a:pos x="T0" y="T1"/>
                    </a:cxn>
                    <a:cxn ang="0">
                      <a:pos x="T2" y="T3"/>
                    </a:cxn>
                    <a:cxn ang="0">
                      <a:pos x="T4" y="T5"/>
                    </a:cxn>
                    <a:cxn ang="0">
                      <a:pos x="T6" y="T7"/>
                    </a:cxn>
                    <a:cxn ang="0">
                      <a:pos x="T8" y="T9"/>
                    </a:cxn>
                  </a:cxnLst>
                  <a:rect l="0" t="0" r="r" b="b"/>
                  <a:pathLst>
                    <a:path w="47" h="46">
                      <a:moveTo>
                        <a:pt x="47" y="30"/>
                      </a:moveTo>
                      <a:lnTo>
                        <a:pt x="31" y="46"/>
                      </a:lnTo>
                      <a:lnTo>
                        <a:pt x="0" y="16"/>
                      </a:lnTo>
                      <a:lnTo>
                        <a:pt x="17" y="0"/>
                      </a:lnTo>
                      <a:lnTo>
                        <a:pt x="47" y="3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5" name="Freeform 92">
                  <a:extLst>
                    <a:ext uri="{FF2B5EF4-FFF2-40B4-BE49-F238E27FC236}">
                      <a16:creationId xmlns:a16="http://schemas.microsoft.com/office/drawing/2014/main" id="{88A73BD7-1E32-4B51-9601-991FAC3518A1}"/>
                    </a:ext>
                  </a:extLst>
                </p:cNvPr>
                <p:cNvSpPr>
                  <a:spLocks/>
                </p:cNvSpPr>
                <p:nvPr userDrawn="1"/>
              </p:nvSpPr>
              <p:spPr bwMode="auto">
                <a:xfrm>
                  <a:off x="6166" y="1039"/>
                  <a:ext cx="89" cy="88"/>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6" name="Freeform 93">
                  <a:extLst>
                    <a:ext uri="{FF2B5EF4-FFF2-40B4-BE49-F238E27FC236}">
                      <a16:creationId xmlns:a16="http://schemas.microsoft.com/office/drawing/2014/main" id="{19B23D7D-2813-4DB3-8E57-076681AB29B8}"/>
                    </a:ext>
                  </a:extLst>
                </p:cNvPr>
                <p:cNvSpPr>
                  <a:spLocks/>
                </p:cNvSpPr>
                <p:nvPr userDrawn="1"/>
              </p:nvSpPr>
              <p:spPr bwMode="auto">
                <a:xfrm>
                  <a:off x="6265" y="1137"/>
                  <a:ext cx="151" cy="150"/>
                </a:xfrm>
                <a:custGeom>
                  <a:avLst/>
                  <a:gdLst>
                    <a:gd name="T0" fmla="*/ 151 w 151"/>
                    <a:gd name="T1" fmla="*/ 128 h 150"/>
                    <a:gd name="T2" fmla="*/ 128 w 151"/>
                    <a:gd name="T3" fmla="*/ 150 h 150"/>
                    <a:gd name="T4" fmla="*/ 0 w 151"/>
                    <a:gd name="T5" fmla="*/ 23 h 150"/>
                    <a:gd name="T6" fmla="*/ 22 w 151"/>
                    <a:gd name="T7" fmla="*/ 0 h 150"/>
                    <a:gd name="T8" fmla="*/ 151 w 151"/>
                    <a:gd name="T9" fmla="*/ 128 h 150"/>
                  </a:gdLst>
                  <a:ahLst/>
                  <a:cxnLst>
                    <a:cxn ang="0">
                      <a:pos x="T0" y="T1"/>
                    </a:cxn>
                    <a:cxn ang="0">
                      <a:pos x="T2" y="T3"/>
                    </a:cxn>
                    <a:cxn ang="0">
                      <a:pos x="T4" y="T5"/>
                    </a:cxn>
                    <a:cxn ang="0">
                      <a:pos x="T6" y="T7"/>
                    </a:cxn>
                    <a:cxn ang="0">
                      <a:pos x="T8" y="T9"/>
                    </a:cxn>
                  </a:cxnLst>
                  <a:rect l="0" t="0" r="r" b="b"/>
                  <a:pathLst>
                    <a:path w="151" h="150">
                      <a:moveTo>
                        <a:pt x="151" y="128"/>
                      </a:moveTo>
                      <a:lnTo>
                        <a:pt x="128" y="150"/>
                      </a:lnTo>
                      <a:lnTo>
                        <a:pt x="0" y="23"/>
                      </a:lnTo>
                      <a:lnTo>
                        <a:pt x="22" y="0"/>
                      </a:lnTo>
                      <a:lnTo>
                        <a:pt x="151"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7" name="Line 94">
                  <a:extLst>
                    <a:ext uri="{FF2B5EF4-FFF2-40B4-BE49-F238E27FC236}">
                      <a16:creationId xmlns:a16="http://schemas.microsoft.com/office/drawing/2014/main" id="{4FCD27CF-786C-413D-B0EA-58AB992ECEDA}"/>
                    </a:ext>
                  </a:extLst>
                </p:cNvPr>
                <p:cNvSpPr>
                  <a:spLocks noChangeShapeType="1"/>
                </p:cNvSpPr>
                <p:nvPr userDrawn="1"/>
              </p:nvSpPr>
              <p:spPr bwMode="auto">
                <a:xfrm flipV="1">
                  <a:off x="6242" y="1115"/>
                  <a:ext cx="17" cy="16"/>
                </a:xfrm>
                <a:prstGeom prst="line">
                  <a:avLst/>
                </a:prstGeom>
                <a:noFill/>
                <a:ln w="1428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8" name="Line 95">
                  <a:extLst>
                    <a:ext uri="{FF2B5EF4-FFF2-40B4-BE49-F238E27FC236}">
                      <a16:creationId xmlns:a16="http://schemas.microsoft.com/office/drawing/2014/main" id="{B11EDC3C-8877-4DFD-9D26-6A53D14E107A}"/>
                    </a:ext>
                  </a:extLst>
                </p:cNvPr>
                <p:cNvSpPr>
                  <a:spLocks noChangeShapeType="1"/>
                </p:cNvSpPr>
                <p:nvPr userDrawn="1"/>
              </p:nvSpPr>
              <p:spPr bwMode="auto">
                <a:xfrm flipV="1">
                  <a:off x="6191" y="1063"/>
                  <a:ext cx="10" cy="11"/>
                </a:xfrm>
                <a:prstGeom prst="line">
                  <a:avLst/>
                </a:prstGeom>
                <a:noFill/>
                <a:ln w="1428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9" name="Freeform 96">
                  <a:extLst>
                    <a:ext uri="{FF2B5EF4-FFF2-40B4-BE49-F238E27FC236}">
                      <a16:creationId xmlns:a16="http://schemas.microsoft.com/office/drawing/2014/main" id="{8A167BFA-CF71-42A0-977B-E6011032D49C}"/>
                    </a:ext>
                  </a:extLst>
                </p:cNvPr>
                <p:cNvSpPr>
                  <a:spLocks/>
                </p:cNvSpPr>
                <p:nvPr userDrawn="1"/>
              </p:nvSpPr>
              <p:spPr bwMode="auto">
                <a:xfrm>
                  <a:off x="6281" y="1139"/>
                  <a:ext cx="135" cy="127"/>
                </a:xfrm>
                <a:custGeom>
                  <a:avLst/>
                  <a:gdLst>
                    <a:gd name="T0" fmla="*/ 135 w 135"/>
                    <a:gd name="T1" fmla="*/ 126 h 127"/>
                    <a:gd name="T2" fmla="*/ 133 w 135"/>
                    <a:gd name="T3" fmla="*/ 127 h 127"/>
                    <a:gd name="T4" fmla="*/ 0 w 135"/>
                    <a:gd name="T5" fmla="*/ 8 h 127"/>
                    <a:gd name="T6" fmla="*/ 8 w 135"/>
                    <a:gd name="T7" fmla="*/ 0 h 127"/>
                    <a:gd name="T8" fmla="*/ 135 w 135"/>
                    <a:gd name="T9" fmla="*/ 126 h 127"/>
                  </a:gdLst>
                  <a:ahLst/>
                  <a:cxnLst>
                    <a:cxn ang="0">
                      <a:pos x="T0" y="T1"/>
                    </a:cxn>
                    <a:cxn ang="0">
                      <a:pos x="T2" y="T3"/>
                    </a:cxn>
                    <a:cxn ang="0">
                      <a:pos x="T4" y="T5"/>
                    </a:cxn>
                    <a:cxn ang="0">
                      <a:pos x="T6" y="T7"/>
                    </a:cxn>
                    <a:cxn ang="0">
                      <a:pos x="T8" y="T9"/>
                    </a:cxn>
                  </a:cxnLst>
                  <a:rect l="0" t="0" r="r" b="b"/>
                  <a:pathLst>
                    <a:path w="135" h="127">
                      <a:moveTo>
                        <a:pt x="135" y="126"/>
                      </a:moveTo>
                      <a:lnTo>
                        <a:pt x="133" y="127"/>
                      </a:lnTo>
                      <a:lnTo>
                        <a:pt x="0" y="8"/>
                      </a:lnTo>
                      <a:lnTo>
                        <a:pt x="8" y="0"/>
                      </a:lnTo>
                      <a:lnTo>
                        <a:pt x="135" y="126"/>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0" name="Freeform 97">
                  <a:extLst>
                    <a:ext uri="{FF2B5EF4-FFF2-40B4-BE49-F238E27FC236}">
                      <a16:creationId xmlns:a16="http://schemas.microsoft.com/office/drawing/2014/main" id="{A0D3FA31-71A9-4F04-8225-E9D37A4E580D}"/>
                    </a:ext>
                  </a:extLst>
                </p:cNvPr>
                <p:cNvSpPr>
                  <a:spLocks/>
                </p:cNvSpPr>
                <p:nvPr userDrawn="1"/>
              </p:nvSpPr>
              <p:spPr bwMode="auto">
                <a:xfrm>
                  <a:off x="6266" y="1153"/>
                  <a:ext cx="129" cy="134"/>
                </a:xfrm>
                <a:custGeom>
                  <a:avLst/>
                  <a:gdLst>
                    <a:gd name="T0" fmla="*/ 127 w 129"/>
                    <a:gd name="T1" fmla="*/ 134 h 134"/>
                    <a:gd name="T2" fmla="*/ 129 w 129"/>
                    <a:gd name="T3" fmla="*/ 132 h 134"/>
                    <a:gd name="T4" fmla="*/ 9 w 129"/>
                    <a:gd name="T5" fmla="*/ 0 h 134"/>
                    <a:gd name="T6" fmla="*/ 0 w 129"/>
                    <a:gd name="T7" fmla="*/ 8 h 134"/>
                    <a:gd name="T8" fmla="*/ 127 w 129"/>
                    <a:gd name="T9" fmla="*/ 134 h 134"/>
                  </a:gdLst>
                  <a:ahLst/>
                  <a:cxnLst>
                    <a:cxn ang="0">
                      <a:pos x="T0" y="T1"/>
                    </a:cxn>
                    <a:cxn ang="0">
                      <a:pos x="T2" y="T3"/>
                    </a:cxn>
                    <a:cxn ang="0">
                      <a:pos x="T4" y="T5"/>
                    </a:cxn>
                    <a:cxn ang="0">
                      <a:pos x="T6" y="T7"/>
                    </a:cxn>
                    <a:cxn ang="0">
                      <a:pos x="T8" y="T9"/>
                    </a:cxn>
                  </a:cxnLst>
                  <a:rect l="0" t="0" r="r" b="b"/>
                  <a:pathLst>
                    <a:path w="129" h="134">
                      <a:moveTo>
                        <a:pt x="127" y="134"/>
                      </a:moveTo>
                      <a:lnTo>
                        <a:pt x="129" y="132"/>
                      </a:lnTo>
                      <a:lnTo>
                        <a:pt x="9" y="0"/>
                      </a:lnTo>
                      <a:lnTo>
                        <a:pt x="0" y="8"/>
                      </a:lnTo>
                      <a:lnTo>
                        <a:pt x="127" y="13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1" name="Freeform 98">
                  <a:extLst>
                    <a:ext uri="{FF2B5EF4-FFF2-40B4-BE49-F238E27FC236}">
                      <a16:creationId xmlns:a16="http://schemas.microsoft.com/office/drawing/2014/main" id="{6CD5718C-FCD9-4EEE-9EE3-C7CE964F29E0}"/>
                    </a:ext>
                  </a:extLst>
                </p:cNvPr>
                <p:cNvSpPr>
                  <a:spLocks/>
                </p:cNvSpPr>
                <p:nvPr userDrawn="1"/>
              </p:nvSpPr>
              <p:spPr bwMode="auto">
                <a:xfrm>
                  <a:off x="6294" y="1264"/>
                  <a:ext cx="127" cy="19"/>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2" name="Oval 99">
                  <a:extLst>
                    <a:ext uri="{FF2B5EF4-FFF2-40B4-BE49-F238E27FC236}">
                      <a16:creationId xmlns:a16="http://schemas.microsoft.com/office/drawing/2014/main" id="{CBF33669-C732-4305-90FC-B00DE2D10C91}"/>
                    </a:ext>
                  </a:extLst>
                </p:cNvPr>
                <p:cNvSpPr>
                  <a:spLocks noChangeArrowheads="1"/>
                </p:cNvSpPr>
                <p:nvPr userDrawn="1"/>
              </p:nvSpPr>
              <p:spPr bwMode="auto">
                <a:xfrm>
                  <a:off x="6235"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3" name="Oval 100">
                  <a:extLst>
                    <a:ext uri="{FF2B5EF4-FFF2-40B4-BE49-F238E27FC236}">
                      <a16:creationId xmlns:a16="http://schemas.microsoft.com/office/drawing/2014/main" id="{F0FB1127-119D-408F-AC70-98FFC9869B7F}"/>
                    </a:ext>
                  </a:extLst>
                </p:cNvPr>
                <p:cNvSpPr>
                  <a:spLocks noChangeArrowheads="1"/>
                </p:cNvSpPr>
                <p:nvPr userDrawn="1"/>
              </p:nvSpPr>
              <p:spPr bwMode="auto">
                <a:xfrm>
                  <a:off x="6309" y="1288"/>
                  <a:ext cx="36"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4" name="Oval 101">
                  <a:extLst>
                    <a:ext uri="{FF2B5EF4-FFF2-40B4-BE49-F238E27FC236}">
                      <a16:creationId xmlns:a16="http://schemas.microsoft.com/office/drawing/2014/main" id="{A3789E18-7EEE-4921-9718-E3111D872CFC}"/>
                    </a:ext>
                  </a:extLst>
                </p:cNvPr>
                <p:cNvSpPr>
                  <a:spLocks noChangeArrowheads="1"/>
                </p:cNvSpPr>
                <p:nvPr userDrawn="1"/>
              </p:nvSpPr>
              <p:spPr bwMode="auto">
                <a:xfrm>
                  <a:off x="6364"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5" name="Freeform 102">
                  <a:extLst>
                    <a:ext uri="{FF2B5EF4-FFF2-40B4-BE49-F238E27FC236}">
                      <a16:creationId xmlns:a16="http://schemas.microsoft.com/office/drawing/2014/main" id="{CFF27981-F1C0-4141-B3F8-2B18F53E845E}"/>
                    </a:ext>
                  </a:extLst>
                </p:cNvPr>
                <p:cNvSpPr>
                  <a:spLocks/>
                </p:cNvSpPr>
                <p:nvPr userDrawn="1"/>
              </p:nvSpPr>
              <p:spPr bwMode="auto">
                <a:xfrm>
                  <a:off x="6209" y="1229"/>
                  <a:ext cx="66" cy="77"/>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6" name="Freeform 103">
                  <a:extLst>
                    <a:ext uri="{FF2B5EF4-FFF2-40B4-BE49-F238E27FC236}">
                      <a16:creationId xmlns:a16="http://schemas.microsoft.com/office/drawing/2014/main" id="{18BABFF7-7DB4-4C83-8B87-E6212E8C5F36}"/>
                    </a:ext>
                  </a:extLst>
                </p:cNvPr>
                <p:cNvSpPr>
                  <a:spLocks/>
                </p:cNvSpPr>
                <p:nvPr userDrawn="1"/>
              </p:nvSpPr>
              <p:spPr bwMode="auto">
                <a:xfrm>
                  <a:off x="6274" y="1283"/>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7" name="Freeform 104">
                  <a:extLst>
                    <a:ext uri="{FF2B5EF4-FFF2-40B4-BE49-F238E27FC236}">
                      <a16:creationId xmlns:a16="http://schemas.microsoft.com/office/drawing/2014/main" id="{F4A4686F-9A33-4D75-88F0-D09C5A2FA740}"/>
                    </a:ext>
                  </a:extLst>
                </p:cNvPr>
                <p:cNvSpPr>
                  <a:spLocks/>
                </p:cNvSpPr>
                <p:nvPr userDrawn="1"/>
              </p:nvSpPr>
              <p:spPr bwMode="auto">
                <a:xfrm>
                  <a:off x="6209" y="1229"/>
                  <a:ext cx="25" cy="77"/>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8" name="Freeform 105">
                  <a:extLst>
                    <a:ext uri="{FF2B5EF4-FFF2-40B4-BE49-F238E27FC236}">
                      <a16:creationId xmlns:a16="http://schemas.microsoft.com/office/drawing/2014/main" id="{67B0E895-53AA-4087-AF6F-24E4465FC07D}"/>
                    </a:ext>
                  </a:extLst>
                </p:cNvPr>
                <p:cNvSpPr>
                  <a:spLocks/>
                </p:cNvSpPr>
                <p:nvPr userDrawn="1"/>
              </p:nvSpPr>
              <p:spPr bwMode="auto">
                <a:xfrm>
                  <a:off x="6251" y="1229"/>
                  <a:ext cx="174" cy="77"/>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9" name="Freeform 106">
                  <a:extLst>
                    <a:ext uri="{FF2B5EF4-FFF2-40B4-BE49-F238E27FC236}">
                      <a16:creationId xmlns:a16="http://schemas.microsoft.com/office/drawing/2014/main" id="{BF97D152-F0ED-4407-BC2A-065F1304D863}"/>
                    </a:ext>
                  </a:extLst>
                </p:cNvPr>
                <p:cNvSpPr>
                  <a:spLocks/>
                </p:cNvSpPr>
                <p:nvPr userDrawn="1"/>
              </p:nvSpPr>
              <p:spPr bwMode="auto">
                <a:xfrm>
                  <a:off x="6251" y="1229"/>
                  <a:ext cx="57" cy="77"/>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0" name="Freeform 107">
                  <a:extLst>
                    <a:ext uri="{FF2B5EF4-FFF2-40B4-BE49-F238E27FC236}">
                      <a16:creationId xmlns:a16="http://schemas.microsoft.com/office/drawing/2014/main" id="{4BCEEA36-1490-45CF-81AA-660D43F22C58}"/>
                    </a:ext>
                  </a:extLst>
                </p:cNvPr>
                <p:cNvSpPr>
                  <a:spLocks/>
                </p:cNvSpPr>
                <p:nvPr userDrawn="1"/>
              </p:nvSpPr>
              <p:spPr bwMode="auto">
                <a:xfrm>
                  <a:off x="6255" y="13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1" name="Freeform 108">
                  <a:extLst>
                    <a:ext uri="{FF2B5EF4-FFF2-40B4-BE49-F238E27FC236}">
                      <a16:creationId xmlns:a16="http://schemas.microsoft.com/office/drawing/2014/main" id="{C6D7E401-E59F-4537-B11E-3A3CB956BB2B}"/>
                    </a:ext>
                  </a:extLst>
                </p:cNvPr>
                <p:cNvSpPr>
                  <a:spLocks/>
                </p:cNvSpPr>
                <p:nvPr userDrawn="1"/>
              </p:nvSpPr>
              <p:spPr bwMode="auto">
                <a:xfrm>
                  <a:off x="6255" y="13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2" name="Freeform 109">
                  <a:extLst>
                    <a:ext uri="{FF2B5EF4-FFF2-40B4-BE49-F238E27FC236}">
                      <a16:creationId xmlns:a16="http://schemas.microsoft.com/office/drawing/2014/main" id="{84F9F9B1-3FA2-4DDB-888D-525B8B4956B7}"/>
                    </a:ext>
                  </a:extLst>
                </p:cNvPr>
                <p:cNvSpPr>
                  <a:spLocks/>
                </p:cNvSpPr>
                <p:nvPr userDrawn="1"/>
              </p:nvSpPr>
              <p:spPr bwMode="auto">
                <a:xfrm>
                  <a:off x="6255" y="130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3" name="Freeform 110">
                  <a:extLst>
                    <a:ext uri="{FF2B5EF4-FFF2-40B4-BE49-F238E27FC236}">
                      <a16:creationId xmlns:a16="http://schemas.microsoft.com/office/drawing/2014/main" id="{CAC79B52-9250-4D2A-B724-ADF1829E0418}"/>
                    </a:ext>
                  </a:extLst>
                </p:cNvPr>
                <p:cNvSpPr>
                  <a:spLocks/>
                </p:cNvSpPr>
                <p:nvPr userDrawn="1"/>
              </p:nvSpPr>
              <p:spPr bwMode="auto">
                <a:xfrm>
                  <a:off x="6255" y="130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4" name="Freeform 111">
                  <a:extLst>
                    <a:ext uri="{FF2B5EF4-FFF2-40B4-BE49-F238E27FC236}">
                      <a16:creationId xmlns:a16="http://schemas.microsoft.com/office/drawing/2014/main" id="{BEF96E31-CEBC-4932-A2C7-795E9F45A196}"/>
                    </a:ext>
                  </a:extLst>
                </p:cNvPr>
                <p:cNvSpPr>
                  <a:spLocks/>
                </p:cNvSpPr>
                <p:nvPr userDrawn="1"/>
              </p:nvSpPr>
              <p:spPr bwMode="auto">
                <a:xfrm>
                  <a:off x="6259" y="1283"/>
                  <a:ext cx="166" cy="23"/>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5" name="Freeform 112">
                  <a:extLst>
                    <a:ext uri="{FF2B5EF4-FFF2-40B4-BE49-F238E27FC236}">
                      <a16:creationId xmlns:a16="http://schemas.microsoft.com/office/drawing/2014/main" id="{93B59B33-B7AA-411E-A274-9F07023088AE}"/>
                    </a:ext>
                  </a:extLst>
                </p:cNvPr>
                <p:cNvSpPr>
                  <a:spLocks/>
                </p:cNvSpPr>
                <p:nvPr userDrawn="1"/>
              </p:nvSpPr>
              <p:spPr bwMode="auto">
                <a:xfrm>
                  <a:off x="6262" y="1237"/>
                  <a:ext cx="39" cy="46"/>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6" name="Freeform 113">
                  <a:extLst>
                    <a:ext uri="{FF2B5EF4-FFF2-40B4-BE49-F238E27FC236}">
                      <a16:creationId xmlns:a16="http://schemas.microsoft.com/office/drawing/2014/main" id="{66567664-81A3-4153-AA7D-C97BBDD43EF3}"/>
                    </a:ext>
                  </a:extLst>
                </p:cNvPr>
                <p:cNvSpPr>
                  <a:spLocks/>
                </p:cNvSpPr>
                <p:nvPr userDrawn="1"/>
              </p:nvSpPr>
              <p:spPr bwMode="auto">
                <a:xfrm>
                  <a:off x="6262" y="1237"/>
                  <a:ext cx="39" cy="46"/>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7" name="Oval 114">
                  <a:extLst>
                    <a:ext uri="{FF2B5EF4-FFF2-40B4-BE49-F238E27FC236}">
                      <a16:creationId xmlns:a16="http://schemas.microsoft.com/office/drawing/2014/main" id="{06851F84-7357-4C7B-83AD-43F5999D0AAE}"/>
                    </a:ext>
                  </a:extLst>
                </p:cNvPr>
                <p:cNvSpPr>
                  <a:spLocks noChangeArrowheads="1"/>
                </p:cNvSpPr>
                <p:nvPr userDrawn="1"/>
              </p:nvSpPr>
              <p:spPr bwMode="auto">
                <a:xfrm>
                  <a:off x="6263"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8" name="Oval 115">
                  <a:extLst>
                    <a:ext uri="{FF2B5EF4-FFF2-40B4-BE49-F238E27FC236}">
                      <a16:creationId xmlns:a16="http://schemas.microsoft.com/office/drawing/2014/main" id="{D4DB6919-6B60-461F-AE0A-536B3E74DB75}"/>
                    </a:ext>
                  </a:extLst>
                </p:cNvPr>
                <p:cNvSpPr>
                  <a:spLocks noChangeArrowheads="1"/>
                </p:cNvSpPr>
                <p:nvPr userDrawn="1"/>
              </p:nvSpPr>
              <p:spPr bwMode="auto">
                <a:xfrm>
                  <a:off x="6272"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9" name="Oval 116">
                  <a:extLst>
                    <a:ext uri="{FF2B5EF4-FFF2-40B4-BE49-F238E27FC236}">
                      <a16:creationId xmlns:a16="http://schemas.microsoft.com/office/drawing/2014/main" id="{092E2051-B1D1-4067-9D38-F4025DDDC3F8}"/>
                    </a:ext>
                  </a:extLst>
                </p:cNvPr>
                <p:cNvSpPr>
                  <a:spLocks noChangeArrowheads="1"/>
                </p:cNvSpPr>
                <p:nvPr userDrawn="1"/>
              </p:nvSpPr>
              <p:spPr bwMode="auto">
                <a:xfrm>
                  <a:off x="6375"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0" name="Oval 117">
                  <a:extLst>
                    <a:ext uri="{FF2B5EF4-FFF2-40B4-BE49-F238E27FC236}">
                      <a16:creationId xmlns:a16="http://schemas.microsoft.com/office/drawing/2014/main" id="{452FF931-F74E-4502-ACE2-FEB8297BA332}"/>
                    </a:ext>
                  </a:extLst>
                </p:cNvPr>
                <p:cNvSpPr>
                  <a:spLocks noChangeArrowheads="1"/>
                </p:cNvSpPr>
                <p:nvPr userDrawn="1"/>
              </p:nvSpPr>
              <p:spPr bwMode="auto">
                <a:xfrm>
                  <a:off x="6384"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1" name="Oval 118">
                  <a:extLst>
                    <a:ext uri="{FF2B5EF4-FFF2-40B4-BE49-F238E27FC236}">
                      <a16:creationId xmlns:a16="http://schemas.microsoft.com/office/drawing/2014/main" id="{E2C235A0-E950-431D-84E7-EA34982ABEFA}"/>
                    </a:ext>
                  </a:extLst>
                </p:cNvPr>
                <p:cNvSpPr>
                  <a:spLocks noChangeArrowheads="1"/>
                </p:cNvSpPr>
                <p:nvPr userDrawn="1"/>
              </p:nvSpPr>
              <p:spPr bwMode="auto">
                <a:xfrm>
                  <a:off x="6337" y="1288"/>
                  <a:ext cx="36"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2" name="Oval 119">
                  <a:extLst>
                    <a:ext uri="{FF2B5EF4-FFF2-40B4-BE49-F238E27FC236}">
                      <a16:creationId xmlns:a16="http://schemas.microsoft.com/office/drawing/2014/main" id="{26545811-6E38-46F7-8960-BD23DBBBD590}"/>
                    </a:ext>
                  </a:extLst>
                </p:cNvPr>
                <p:cNvSpPr>
                  <a:spLocks noChangeArrowheads="1"/>
                </p:cNvSpPr>
                <p:nvPr userDrawn="1"/>
              </p:nvSpPr>
              <p:spPr bwMode="auto">
                <a:xfrm>
                  <a:off x="6345"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3" name="Freeform 120">
                  <a:extLst>
                    <a:ext uri="{FF2B5EF4-FFF2-40B4-BE49-F238E27FC236}">
                      <a16:creationId xmlns:a16="http://schemas.microsoft.com/office/drawing/2014/main" id="{E3CE0C48-64EE-415C-A1F1-9BDDAD0E3210}"/>
                    </a:ext>
                  </a:extLst>
                </p:cNvPr>
                <p:cNvSpPr>
                  <a:spLocks/>
                </p:cNvSpPr>
                <p:nvPr userDrawn="1"/>
              </p:nvSpPr>
              <p:spPr bwMode="auto">
                <a:xfrm>
                  <a:off x="6272" y="1299"/>
                  <a:ext cx="16" cy="1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4" name="Freeform 121">
                  <a:extLst>
                    <a:ext uri="{FF2B5EF4-FFF2-40B4-BE49-F238E27FC236}">
                      <a16:creationId xmlns:a16="http://schemas.microsoft.com/office/drawing/2014/main" id="{A663C3BF-53F9-4305-81F1-BCC0FE137ECE}"/>
                    </a:ext>
                  </a:extLst>
                </p:cNvPr>
                <p:cNvSpPr>
                  <a:spLocks/>
                </p:cNvSpPr>
                <p:nvPr userDrawn="1"/>
              </p:nvSpPr>
              <p:spPr bwMode="auto">
                <a:xfrm>
                  <a:off x="6345" y="1299"/>
                  <a:ext cx="17" cy="1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5" name="Freeform 122">
                  <a:extLst>
                    <a:ext uri="{FF2B5EF4-FFF2-40B4-BE49-F238E27FC236}">
                      <a16:creationId xmlns:a16="http://schemas.microsoft.com/office/drawing/2014/main" id="{42FA97B0-A53B-4F81-8C02-5EE6243E8F45}"/>
                    </a:ext>
                  </a:extLst>
                </p:cNvPr>
                <p:cNvSpPr>
                  <a:spLocks/>
                </p:cNvSpPr>
                <p:nvPr userDrawn="1"/>
              </p:nvSpPr>
              <p:spPr bwMode="auto">
                <a:xfrm>
                  <a:off x="6384" y="1299"/>
                  <a:ext cx="17" cy="1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6" name="Line 123">
                  <a:extLst>
                    <a:ext uri="{FF2B5EF4-FFF2-40B4-BE49-F238E27FC236}">
                      <a16:creationId xmlns:a16="http://schemas.microsoft.com/office/drawing/2014/main" id="{31DAE53E-4C88-4A9F-AE52-C5A34C5ADF67}"/>
                    </a:ext>
                  </a:extLst>
                </p:cNvPr>
                <p:cNvSpPr>
                  <a:spLocks noChangeShapeType="1"/>
                </p:cNvSpPr>
                <p:nvPr userDrawn="1"/>
              </p:nvSpPr>
              <p:spPr bwMode="auto">
                <a:xfrm>
                  <a:off x="6223" y="1291"/>
                  <a:ext cx="20" cy="0"/>
                </a:xfrm>
                <a:prstGeom prst="line">
                  <a:avLst/>
                </a:prstGeom>
                <a:noFill/>
                <a:ln w="4763" cap="rnd">
                  <a:solidFill>
                    <a:srgbClr val="BAD80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7" name="Line 124">
                  <a:extLst>
                    <a:ext uri="{FF2B5EF4-FFF2-40B4-BE49-F238E27FC236}">
                      <a16:creationId xmlns:a16="http://schemas.microsoft.com/office/drawing/2014/main" id="{1CD8F167-88CD-46D9-A951-F2B2E2852B6B}"/>
                    </a:ext>
                  </a:extLst>
                </p:cNvPr>
                <p:cNvSpPr>
                  <a:spLocks noChangeShapeType="1"/>
                </p:cNvSpPr>
                <p:nvPr userDrawn="1"/>
              </p:nvSpPr>
              <p:spPr bwMode="auto">
                <a:xfrm>
                  <a:off x="6223" y="1298"/>
                  <a:ext cx="20" cy="0"/>
                </a:xfrm>
                <a:prstGeom prst="line">
                  <a:avLst/>
                </a:prstGeom>
                <a:noFill/>
                <a:ln w="4763" cap="rnd">
                  <a:solidFill>
                    <a:srgbClr val="BAD80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68" name="Freeform 125">
                  <a:extLst>
                    <a:ext uri="{FF2B5EF4-FFF2-40B4-BE49-F238E27FC236}">
                      <a16:creationId xmlns:a16="http://schemas.microsoft.com/office/drawing/2014/main" id="{865C61AB-E40D-479F-A7BF-F43861CC03BA}"/>
                    </a:ext>
                  </a:extLst>
                </p:cNvPr>
                <p:cNvSpPr>
                  <a:spLocks/>
                </p:cNvSpPr>
                <p:nvPr userDrawn="1"/>
              </p:nvSpPr>
              <p:spPr bwMode="auto">
                <a:xfrm>
                  <a:off x="6215" y="1237"/>
                  <a:ext cx="44" cy="46"/>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9" name="Freeform 126">
                  <a:extLst>
                    <a:ext uri="{FF2B5EF4-FFF2-40B4-BE49-F238E27FC236}">
                      <a16:creationId xmlns:a16="http://schemas.microsoft.com/office/drawing/2014/main" id="{236826D5-5436-423F-B1B9-40B24B377CC5}"/>
                    </a:ext>
                  </a:extLst>
                </p:cNvPr>
                <p:cNvSpPr>
                  <a:spLocks/>
                </p:cNvSpPr>
                <p:nvPr userDrawn="1"/>
              </p:nvSpPr>
              <p:spPr bwMode="auto">
                <a:xfrm>
                  <a:off x="6215" y="1237"/>
                  <a:ext cx="36" cy="46"/>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0" name="Line 127">
                  <a:extLst>
                    <a:ext uri="{FF2B5EF4-FFF2-40B4-BE49-F238E27FC236}">
                      <a16:creationId xmlns:a16="http://schemas.microsoft.com/office/drawing/2014/main" id="{5206F7D0-16FB-409F-89D2-9F5932A7FCEE}"/>
                    </a:ext>
                  </a:extLst>
                </p:cNvPr>
                <p:cNvSpPr>
                  <a:spLocks noChangeShapeType="1"/>
                </p:cNvSpPr>
                <p:nvPr userDrawn="1"/>
              </p:nvSpPr>
              <p:spPr bwMode="auto">
                <a:xfrm>
                  <a:off x="6174" y="1047"/>
                  <a:ext cx="0" cy="71"/>
                </a:xfrm>
                <a:prstGeom prst="line">
                  <a:avLst/>
                </a:prstGeom>
                <a:noFill/>
                <a:ln w="6350"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1" name="Line 128">
                  <a:extLst>
                    <a:ext uri="{FF2B5EF4-FFF2-40B4-BE49-F238E27FC236}">
                      <a16:creationId xmlns:a16="http://schemas.microsoft.com/office/drawing/2014/main" id="{50CBBA89-95A0-4499-9D73-4AADC3208E6D}"/>
                    </a:ext>
                  </a:extLst>
                </p:cNvPr>
                <p:cNvSpPr>
                  <a:spLocks noChangeShapeType="1"/>
                </p:cNvSpPr>
                <p:nvPr userDrawn="1"/>
              </p:nvSpPr>
              <p:spPr bwMode="auto">
                <a:xfrm flipV="1">
                  <a:off x="6264" y="1136"/>
                  <a:ext cx="25" cy="25"/>
                </a:xfrm>
                <a:prstGeom prst="line">
                  <a:avLst/>
                </a:prstGeom>
                <a:noFill/>
                <a:ln w="14288"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72" name="Freeform 129">
                  <a:extLst>
                    <a:ext uri="{FF2B5EF4-FFF2-40B4-BE49-F238E27FC236}">
                      <a16:creationId xmlns:a16="http://schemas.microsoft.com/office/drawing/2014/main" id="{530E8EB8-BFBC-4276-89FD-D2D027C59702}"/>
                    </a:ext>
                  </a:extLst>
                </p:cNvPr>
                <p:cNvSpPr>
                  <a:spLocks/>
                </p:cNvSpPr>
                <p:nvPr userDrawn="1"/>
              </p:nvSpPr>
              <p:spPr bwMode="auto">
                <a:xfrm>
                  <a:off x="6168" y="1123"/>
                  <a:ext cx="26" cy="19"/>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3" name="Oval 130">
                  <a:extLst>
                    <a:ext uri="{FF2B5EF4-FFF2-40B4-BE49-F238E27FC236}">
                      <a16:creationId xmlns:a16="http://schemas.microsoft.com/office/drawing/2014/main" id="{F5AB92AD-9E1A-445B-B710-ABAF476ED5E4}"/>
                    </a:ext>
                  </a:extLst>
                </p:cNvPr>
                <p:cNvSpPr>
                  <a:spLocks noChangeArrowheads="1"/>
                </p:cNvSpPr>
                <p:nvPr userDrawn="1"/>
              </p:nvSpPr>
              <p:spPr bwMode="auto">
                <a:xfrm>
                  <a:off x="6167" y="1112"/>
                  <a:ext cx="14" cy="14"/>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4" name="Oval 131">
                  <a:extLst>
                    <a:ext uri="{FF2B5EF4-FFF2-40B4-BE49-F238E27FC236}">
                      <a16:creationId xmlns:a16="http://schemas.microsoft.com/office/drawing/2014/main" id="{39DCAFE6-F164-4232-986E-79AD419BE3F8}"/>
                    </a:ext>
                  </a:extLst>
                </p:cNvPr>
                <p:cNvSpPr>
                  <a:spLocks noChangeArrowheads="1"/>
                </p:cNvSpPr>
                <p:nvPr userDrawn="1"/>
              </p:nvSpPr>
              <p:spPr bwMode="auto">
                <a:xfrm>
                  <a:off x="6171" y="1116"/>
                  <a:ext cx="6" cy="6"/>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5" name="Rectangle 132">
                  <a:extLst>
                    <a:ext uri="{FF2B5EF4-FFF2-40B4-BE49-F238E27FC236}">
                      <a16:creationId xmlns:a16="http://schemas.microsoft.com/office/drawing/2014/main" id="{489AE244-82A3-44C8-B8EE-6E24E3B6012F}"/>
                    </a:ext>
                  </a:extLst>
                </p:cNvPr>
                <p:cNvSpPr>
                  <a:spLocks noChangeArrowheads="1"/>
                </p:cNvSpPr>
                <p:nvPr userDrawn="1"/>
              </p:nvSpPr>
              <p:spPr bwMode="auto">
                <a:xfrm>
                  <a:off x="6035" y="1072"/>
                  <a:ext cx="38" cy="10"/>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6" name="Rectangle 133">
                  <a:extLst>
                    <a:ext uri="{FF2B5EF4-FFF2-40B4-BE49-F238E27FC236}">
                      <a16:creationId xmlns:a16="http://schemas.microsoft.com/office/drawing/2014/main" id="{EFACC417-4684-42EA-A415-5E742E5759DF}"/>
                    </a:ext>
                  </a:extLst>
                </p:cNvPr>
                <p:cNvSpPr>
                  <a:spLocks noChangeArrowheads="1"/>
                </p:cNvSpPr>
                <p:nvPr userDrawn="1"/>
              </p:nvSpPr>
              <p:spPr bwMode="auto">
                <a:xfrm>
                  <a:off x="6035" y="1082"/>
                  <a:ext cx="38"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7" name="Freeform 134">
                  <a:extLst>
                    <a:ext uri="{FF2B5EF4-FFF2-40B4-BE49-F238E27FC236}">
                      <a16:creationId xmlns:a16="http://schemas.microsoft.com/office/drawing/2014/main" id="{76DE2179-63A6-4B68-BE59-D3415B1C5CAE}"/>
                    </a:ext>
                  </a:extLst>
                </p:cNvPr>
                <p:cNvSpPr>
                  <a:spLocks/>
                </p:cNvSpPr>
                <p:nvPr userDrawn="1"/>
              </p:nvSpPr>
              <p:spPr bwMode="auto">
                <a:xfrm>
                  <a:off x="6073" y="1160"/>
                  <a:ext cx="120" cy="52"/>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8" name="Freeform 135">
                  <a:extLst>
                    <a:ext uri="{FF2B5EF4-FFF2-40B4-BE49-F238E27FC236}">
                      <a16:creationId xmlns:a16="http://schemas.microsoft.com/office/drawing/2014/main" id="{EC6E9907-C10B-4E3D-8C96-9BC787D97E2A}"/>
                    </a:ext>
                  </a:extLst>
                </p:cNvPr>
                <p:cNvSpPr>
                  <a:spLocks/>
                </p:cNvSpPr>
                <p:nvPr userDrawn="1"/>
              </p:nvSpPr>
              <p:spPr bwMode="auto">
                <a:xfrm>
                  <a:off x="5848" y="1209"/>
                  <a:ext cx="311" cy="53"/>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9" name="Rectangle 136">
                  <a:extLst>
                    <a:ext uri="{FF2B5EF4-FFF2-40B4-BE49-F238E27FC236}">
                      <a16:creationId xmlns:a16="http://schemas.microsoft.com/office/drawing/2014/main" id="{6775BA55-9F60-40B9-81B5-0EF8E9C43304}"/>
                    </a:ext>
                  </a:extLst>
                </p:cNvPr>
                <p:cNvSpPr>
                  <a:spLocks noChangeArrowheads="1"/>
                </p:cNvSpPr>
                <p:nvPr userDrawn="1"/>
              </p:nvSpPr>
              <p:spPr bwMode="auto">
                <a:xfrm>
                  <a:off x="5848" y="1197"/>
                  <a:ext cx="311" cy="1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0" name="Oval 137">
                  <a:extLst>
                    <a:ext uri="{FF2B5EF4-FFF2-40B4-BE49-F238E27FC236}">
                      <a16:creationId xmlns:a16="http://schemas.microsoft.com/office/drawing/2014/main" id="{F390185E-9237-4ED2-8991-491D38EAA929}"/>
                    </a:ext>
                  </a:extLst>
                </p:cNvPr>
                <p:cNvSpPr>
                  <a:spLocks noChangeArrowheads="1"/>
                </p:cNvSpPr>
                <p:nvPr userDrawn="1"/>
              </p:nvSpPr>
              <p:spPr bwMode="auto">
                <a:xfrm>
                  <a:off x="5945" y="1226"/>
                  <a:ext cx="14"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1" name="Oval 138">
                  <a:extLst>
                    <a:ext uri="{FF2B5EF4-FFF2-40B4-BE49-F238E27FC236}">
                      <a16:creationId xmlns:a16="http://schemas.microsoft.com/office/drawing/2014/main" id="{9C22B856-6235-4B7C-A012-781CB3DFBFA5}"/>
                    </a:ext>
                  </a:extLst>
                </p:cNvPr>
                <p:cNvSpPr>
                  <a:spLocks noChangeArrowheads="1"/>
                </p:cNvSpPr>
                <p:nvPr userDrawn="1"/>
              </p:nvSpPr>
              <p:spPr bwMode="auto">
                <a:xfrm>
                  <a:off x="5970" y="1226"/>
                  <a:ext cx="15"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2" name="Oval 139">
                  <a:extLst>
                    <a:ext uri="{FF2B5EF4-FFF2-40B4-BE49-F238E27FC236}">
                      <a16:creationId xmlns:a16="http://schemas.microsoft.com/office/drawing/2014/main" id="{64A45531-4129-4406-B9BF-08F20B00AC21}"/>
                    </a:ext>
                  </a:extLst>
                </p:cNvPr>
                <p:cNvSpPr>
                  <a:spLocks noChangeArrowheads="1"/>
                </p:cNvSpPr>
                <p:nvPr userDrawn="1"/>
              </p:nvSpPr>
              <p:spPr bwMode="auto">
                <a:xfrm>
                  <a:off x="5996" y="1226"/>
                  <a:ext cx="14"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3" name="Rectangle 140">
                  <a:extLst>
                    <a:ext uri="{FF2B5EF4-FFF2-40B4-BE49-F238E27FC236}">
                      <a16:creationId xmlns:a16="http://schemas.microsoft.com/office/drawing/2014/main" id="{E81A1503-7D98-41A9-A3CF-0E716DF3CD52}"/>
                    </a:ext>
                  </a:extLst>
                </p:cNvPr>
                <p:cNvSpPr>
                  <a:spLocks noChangeArrowheads="1"/>
                </p:cNvSpPr>
                <p:nvPr userDrawn="1"/>
              </p:nvSpPr>
              <p:spPr bwMode="auto">
                <a:xfrm>
                  <a:off x="5959" y="1160"/>
                  <a:ext cx="38" cy="3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4" name="Rectangle 141">
                  <a:extLst>
                    <a:ext uri="{FF2B5EF4-FFF2-40B4-BE49-F238E27FC236}">
                      <a16:creationId xmlns:a16="http://schemas.microsoft.com/office/drawing/2014/main" id="{23328BE3-ADE1-4760-B4A4-1FC0AE6CA4FD}"/>
                    </a:ext>
                  </a:extLst>
                </p:cNvPr>
                <p:cNvSpPr>
                  <a:spLocks noChangeArrowheads="1"/>
                </p:cNvSpPr>
                <p:nvPr userDrawn="1"/>
              </p:nvSpPr>
              <p:spPr bwMode="auto">
                <a:xfrm>
                  <a:off x="5922" y="1160"/>
                  <a:ext cx="37"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5" name="Rectangle 142">
                  <a:extLst>
                    <a:ext uri="{FF2B5EF4-FFF2-40B4-BE49-F238E27FC236}">
                      <a16:creationId xmlns:a16="http://schemas.microsoft.com/office/drawing/2014/main" id="{6777874A-520B-42E2-9315-941ECC201F51}"/>
                    </a:ext>
                  </a:extLst>
                </p:cNvPr>
                <p:cNvSpPr>
                  <a:spLocks noChangeArrowheads="1"/>
                </p:cNvSpPr>
                <p:nvPr userDrawn="1"/>
              </p:nvSpPr>
              <p:spPr bwMode="auto">
                <a:xfrm>
                  <a:off x="5922" y="1122"/>
                  <a:ext cx="37" cy="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6" name="Rectangle 143">
                  <a:extLst>
                    <a:ext uri="{FF2B5EF4-FFF2-40B4-BE49-F238E27FC236}">
                      <a16:creationId xmlns:a16="http://schemas.microsoft.com/office/drawing/2014/main" id="{4D019A5D-1529-4927-81E9-CBD7F4A41ACF}"/>
                    </a:ext>
                  </a:extLst>
                </p:cNvPr>
                <p:cNvSpPr>
                  <a:spLocks noChangeArrowheads="1"/>
                </p:cNvSpPr>
                <p:nvPr userDrawn="1"/>
              </p:nvSpPr>
              <p:spPr bwMode="auto">
                <a:xfrm>
                  <a:off x="5997" y="1160"/>
                  <a:ext cx="38" cy="37"/>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7" name="Rectangle 144">
                  <a:extLst>
                    <a:ext uri="{FF2B5EF4-FFF2-40B4-BE49-F238E27FC236}">
                      <a16:creationId xmlns:a16="http://schemas.microsoft.com/office/drawing/2014/main" id="{0D01EA47-B0FA-477E-BCFB-C788C9CFB8FF}"/>
                    </a:ext>
                  </a:extLst>
                </p:cNvPr>
                <p:cNvSpPr>
                  <a:spLocks noChangeArrowheads="1"/>
                </p:cNvSpPr>
                <p:nvPr userDrawn="1"/>
              </p:nvSpPr>
              <p:spPr bwMode="auto">
                <a:xfrm>
                  <a:off x="6035" y="1160"/>
                  <a:ext cx="38" cy="37"/>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8" name="Rectangle 145">
                  <a:extLst>
                    <a:ext uri="{FF2B5EF4-FFF2-40B4-BE49-F238E27FC236}">
                      <a16:creationId xmlns:a16="http://schemas.microsoft.com/office/drawing/2014/main" id="{08F50CD9-1785-45DA-919F-089D49E7997C}"/>
                    </a:ext>
                  </a:extLst>
                </p:cNvPr>
                <p:cNvSpPr>
                  <a:spLocks noChangeArrowheads="1"/>
                </p:cNvSpPr>
                <p:nvPr userDrawn="1"/>
              </p:nvSpPr>
              <p:spPr bwMode="auto">
                <a:xfrm>
                  <a:off x="5959" y="1122"/>
                  <a:ext cx="38" cy="38"/>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9" name="Rectangle 146">
                  <a:extLst>
                    <a:ext uri="{FF2B5EF4-FFF2-40B4-BE49-F238E27FC236}">
                      <a16:creationId xmlns:a16="http://schemas.microsoft.com/office/drawing/2014/main" id="{F130CD5F-987D-40D8-A6F3-D6FF9B6BE8D9}"/>
                    </a:ext>
                  </a:extLst>
                </p:cNvPr>
                <p:cNvSpPr>
                  <a:spLocks noChangeArrowheads="1"/>
                </p:cNvSpPr>
                <p:nvPr userDrawn="1"/>
              </p:nvSpPr>
              <p:spPr bwMode="auto">
                <a:xfrm>
                  <a:off x="5997" y="1122"/>
                  <a:ext cx="38" cy="38"/>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0" name="Rectangle 147">
                  <a:extLst>
                    <a:ext uri="{FF2B5EF4-FFF2-40B4-BE49-F238E27FC236}">
                      <a16:creationId xmlns:a16="http://schemas.microsoft.com/office/drawing/2014/main" id="{8B200253-24E1-4B23-AB41-5BEFCA51D219}"/>
                    </a:ext>
                  </a:extLst>
                </p:cNvPr>
                <p:cNvSpPr>
                  <a:spLocks noChangeArrowheads="1"/>
                </p:cNvSpPr>
                <p:nvPr userDrawn="1"/>
              </p:nvSpPr>
              <p:spPr bwMode="auto">
                <a:xfrm>
                  <a:off x="6048" y="1094"/>
                  <a:ext cx="10" cy="5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1" name="Freeform 148">
                  <a:extLst>
                    <a:ext uri="{FF2B5EF4-FFF2-40B4-BE49-F238E27FC236}">
                      <a16:creationId xmlns:a16="http://schemas.microsoft.com/office/drawing/2014/main" id="{D70429FB-AA5D-4098-87FD-4012B0A0FED5}"/>
                    </a:ext>
                  </a:extLst>
                </p:cNvPr>
                <p:cNvSpPr>
                  <a:spLocks/>
                </p:cNvSpPr>
                <p:nvPr userDrawn="1"/>
              </p:nvSpPr>
              <p:spPr bwMode="auto">
                <a:xfrm>
                  <a:off x="5931" y="1251"/>
                  <a:ext cx="201" cy="12"/>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2" name="Freeform 149">
                  <a:extLst>
                    <a:ext uri="{FF2B5EF4-FFF2-40B4-BE49-F238E27FC236}">
                      <a16:creationId xmlns:a16="http://schemas.microsoft.com/office/drawing/2014/main" id="{B81C486D-7118-4A13-B8A1-CF10746AAD37}"/>
                    </a:ext>
                  </a:extLst>
                </p:cNvPr>
                <p:cNvSpPr>
                  <a:spLocks/>
                </p:cNvSpPr>
                <p:nvPr userDrawn="1"/>
              </p:nvSpPr>
              <p:spPr bwMode="auto">
                <a:xfrm>
                  <a:off x="6354" y="762"/>
                  <a:ext cx="18" cy="60"/>
                </a:xfrm>
                <a:custGeom>
                  <a:avLst/>
                  <a:gdLst>
                    <a:gd name="T0" fmla="*/ 18 w 18"/>
                    <a:gd name="T1" fmla="*/ 60 h 60"/>
                    <a:gd name="T2" fmla="*/ 0 w 18"/>
                    <a:gd name="T3" fmla="*/ 60 h 60"/>
                    <a:gd name="T4" fmla="*/ 9 w 18"/>
                    <a:gd name="T5" fmla="*/ 0 h 60"/>
                    <a:gd name="T6" fmla="*/ 18 w 18"/>
                    <a:gd name="T7" fmla="*/ 60 h 60"/>
                  </a:gdLst>
                  <a:ahLst/>
                  <a:cxnLst>
                    <a:cxn ang="0">
                      <a:pos x="T0" y="T1"/>
                    </a:cxn>
                    <a:cxn ang="0">
                      <a:pos x="T2" y="T3"/>
                    </a:cxn>
                    <a:cxn ang="0">
                      <a:pos x="T4" y="T5"/>
                    </a:cxn>
                    <a:cxn ang="0">
                      <a:pos x="T6" y="T7"/>
                    </a:cxn>
                  </a:cxnLst>
                  <a:rect l="0" t="0" r="r" b="b"/>
                  <a:pathLst>
                    <a:path w="18" h="60">
                      <a:moveTo>
                        <a:pt x="18" y="60"/>
                      </a:moveTo>
                      <a:lnTo>
                        <a:pt x="0" y="60"/>
                      </a:lnTo>
                      <a:lnTo>
                        <a:pt x="9" y="0"/>
                      </a:lnTo>
                      <a:lnTo>
                        <a:pt x="18" y="6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3" name="Freeform 150">
                  <a:extLst>
                    <a:ext uri="{FF2B5EF4-FFF2-40B4-BE49-F238E27FC236}">
                      <a16:creationId xmlns:a16="http://schemas.microsoft.com/office/drawing/2014/main" id="{450F7E0E-00B3-4FE4-BBCD-14A66F5EA688}"/>
                    </a:ext>
                  </a:extLst>
                </p:cNvPr>
                <p:cNvSpPr>
                  <a:spLocks/>
                </p:cNvSpPr>
                <p:nvPr userDrawn="1"/>
              </p:nvSpPr>
              <p:spPr bwMode="auto">
                <a:xfrm>
                  <a:off x="6333" y="841"/>
                  <a:ext cx="61" cy="168"/>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4" name="Freeform 151">
                  <a:extLst>
                    <a:ext uri="{FF2B5EF4-FFF2-40B4-BE49-F238E27FC236}">
                      <a16:creationId xmlns:a16="http://schemas.microsoft.com/office/drawing/2014/main" id="{3B972431-3A82-4495-BD4F-4A9E18872D2F}"/>
                    </a:ext>
                  </a:extLst>
                </p:cNvPr>
                <p:cNvSpPr>
                  <a:spLocks/>
                </p:cNvSpPr>
                <p:nvPr userDrawn="1"/>
              </p:nvSpPr>
              <p:spPr bwMode="auto">
                <a:xfrm>
                  <a:off x="6345" y="822"/>
                  <a:ext cx="36" cy="19"/>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5" name="Freeform 152">
                  <a:extLst>
                    <a:ext uri="{FF2B5EF4-FFF2-40B4-BE49-F238E27FC236}">
                      <a16:creationId xmlns:a16="http://schemas.microsoft.com/office/drawing/2014/main" id="{777CB8F9-8FD8-4BAA-B293-BDA7BFB97AEF}"/>
                    </a:ext>
                  </a:extLst>
                </p:cNvPr>
                <p:cNvSpPr>
                  <a:spLocks/>
                </p:cNvSpPr>
                <p:nvPr userDrawn="1"/>
              </p:nvSpPr>
              <p:spPr bwMode="auto">
                <a:xfrm>
                  <a:off x="6345" y="822"/>
                  <a:ext cx="36" cy="19"/>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6" name="Rectangle 153">
                  <a:extLst>
                    <a:ext uri="{FF2B5EF4-FFF2-40B4-BE49-F238E27FC236}">
                      <a16:creationId xmlns:a16="http://schemas.microsoft.com/office/drawing/2014/main" id="{78C14686-A269-4EE7-BCBA-1F5B297125CE}"/>
                    </a:ext>
                  </a:extLst>
                </p:cNvPr>
                <p:cNvSpPr>
                  <a:spLocks noChangeArrowheads="1"/>
                </p:cNvSpPr>
                <p:nvPr userDrawn="1"/>
              </p:nvSpPr>
              <p:spPr bwMode="auto">
                <a:xfrm>
                  <a:off x="634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7" name="Rectangle 154">
                  <a:extLst>
                    <a:ext uri="{FF2B5EF4-FFF2-40B4-BE49-F238E27FC236}">
                      <a16:creationId xmlns:a16="http://schemas.microsoft.com/office/drawing/2014/main" id="{61657171-6EC4-4C1D-9D94-3E84FF8EB235}"/>
                    </a:ext>
                  </a:extLst>
                </p:cNvPr>
                <p:cNvSpPr>
                  <a:spLocks noChangeArrowheads="1"/>
                </p:cNvSpPr>
                <p:nvPr userDrawn="1"/>
              </p:nvSpPr>
              <p:spPr bwMode="auto">
                <a:xfrm>
                  <a:off x="6348" y="851"/>
                  <a:ext cx="3"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8" name="Rectangle 155">
                  <a:extLst>
                    <a:ext uri="{FF2B5EF4-FFF2-40B4-BE49-F238E27FC236}">
                      <a16:creationId xmlns:a16="http://schemas.microsoft.com/office/drawing/2014/main" id="{80C043C6-1C27-4DFA-B82D-688E7C50B01B}"/>
                    </a:ext>
                  </a:extLst>
                </p:cNvPr>
                <p:cNvSpPr>
                  <a:spLocks noChangeArrowheads="1"/>
                </p:cNvSpPr>
                <p:nvPr userDrawn="1"/>
              </p:nvSpPr>
              <p:spPr bwMode="auto">
                <a:xfrm>
                  <a:off x="6354"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9" name="Rectangle 156">
                  <a:extLst>
                    <a:ext uri="{FF2B5EF4-FFF2-40B4-BE49-F238E27FC236}">
                      <a16:creationId xmlns:a16="http://schemas.microsoft.com/office/drawing/2014/main" id="{A7097C74-69A7-4F36-A7B9-49FB61D14B26}"/>
                    </a:ext>
                  </a:extLst>
                </p:cNvPr>
                <p:cNvSpPr>
                  <a:spLocks noChangeArrowheads="1"/>
                </p:cNvSpPr>
                <p:nvPr userDrawn="1"/>
              </p:nvSpPr>
              <p:spPr bwMode="auto">
                <a:xfrm>
                  <a:off x="636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0" name="Rectangle 157">
                  <a:extLst>
                    <a:ext uri="{FF2B5EF4-FFF2-40B4-BE49-F238E27FC236}">
                      <a16:creationId xmlns:a16="http://schemas.microsoft.com/office/drawing/2014/main" id="{A7040A78-E4B7-472F-8A23-6B60CCC6AA67}"/>
                    </a:ext>
                  </a:extLst>
                </p:cNvPr>
                <p:cNvSpPr>
                  <a:spLocks noChangeArrowheads="1"/>
                </p:cNvSpPr>
                <p:nvPr userDrawn="1"/>
              </p:nvSpPr>
              <p:spPr bwMode="auto">
                <a:xfrm>
                  <a:off x="6368"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1" name="Rectangle 158">
                  <a:extLst>
                    <a:ext uri="{FF2B5EF4-FFF2-40B4-BE49-F238E27FC236}">
                      <a16:creationId xmlns:a16="http://schemas.microsoft.com/office/drawing/2014/main" id="{4290B9EF-0B7B-45F6-97DE-1829C4D45471}"/>
                    </a:ext>
                  </a:extLst>
                </p:cNvPr>
                <p:cNvSpPr>
                  <a:spLocks noChangeArrowheads="1"/>
                </p:cNvSpPr>
                <p:nvPr userDrawn="1"/>
              </p:nvSpPr>
              <p:spPr bwMode="auto">
                <a:xfrm>
                  <a:off x="6375"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2" name="Rectangle 159">
                  <a:extLst>
                    <a:ext uri="{FF2B5EF4-FFF2-40B4-BE49-F238E27FC236}">
                      <a16:creationId xmlns:a16="http://schemas.microsoft.com/office/drawing/2014/main" id="{96132D21-A192-4806-8FDC-22EFC867F217}"/>
                    </a:ext>
                  </a:extLst>
                </p:cNvPr>
                <p:cNvSpPr>
                  <a:spLocks noChangeArrowheads="1"/>
                </p:cNvSpPr>
                <p:nvPr userDrawn="1"/>
              </p:nvSpPr>
              <p:spPr bwMode="auto">
                <a:xfrm>
                  <a:off x="638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3" name="Freeform 160">
                  <a:extLst>
                    <a:ext uri="{FF2B5EF4-FFF2-40B4-BE49-F238E27FC236}">
                      <a16:creationId xmlns:a16="http://schemas.microsoft.com/office/drawing/2014/main" id="{47F46071-0D9A-4DE2-A75B-1FE6B164335F}"/>
                    </a:ext>
                  </a:extLst>
                </p:cNvPr>
                <p:cNvSpPr>
                  <a:spLocks noEditPoints="1"/>
                </p:cNvSpPr>
                <p:nvPr userDrawn="1"/>
              </p:nvSpPr>
              <p:spPr bwMode="auto">
                <a:xfrm>
                  <a:off x="6260" y="839"/>
                  <a:ext cx="73" cy="170"/>
                </a:xfrm>
                <a:custGeom>
                  <a:avLst/>
                  <a:gdLst>
                    <a:gd name="T0" fmla="*/ 67 w 73"/>
                    <a:gd name="T1" fmla="*/ 26 h 170"/>
                    <a:gd name="T2" fmla="*/ 38 w 73"/>
                    <a:gd name="T3" fmla="*/ 10 h 170"/>
                    <a:gd name="T4" fmla="*/ 35 w 73"/>
                    <a:gd name="T5" fmla="*/ 0 h 170"/>
                    <a:gd name="T6" fmla="*/ 6 w 73"/>
                    <a:gd name="T7" fmla="*/ 26 h 170"/>
                    <a:gd name="T8" fmla="*/ 73 w 73"/>
                    <a:gd name="T9" fmla="*/ 170 h 170"/>
                    <a:gd name="T10" fmla="*/ 54 w 73"/>
                    <a:gd name="T11" fmla="*/ 54 h 170"/>
                    <a:gd name="T12" fmla="*/ 54 w 73"/>
                    <a:gd name="T13" fmla="*/ 65 h 170"/>
                    <a:gd name="T14" fmla="*/ 46 w 73"/>
                    <a:gd name="T15" fmla="*/ 83 h 170"/>
                    <a:gd name="T16" fmla="*/ 46 w 73"/>
                    <a:gd name="T17" fmla="*/ 83 h 170"/>
                    <a:gd name="T18" fmla="*/ 46 w 73"/>
                    <a:gd name="T19" fmla="*/ 116 h 170"/>
                    <a:gd name="T20" fmla="*/ 14 w 73"/>
                    <a:gd name="T21" fmla="*/ 54 h 170"/>
                    <a:gd name="T22" fmla="*/ 14 w 73"/>
                    <a:gd name="T23" fmla="*/ 65 h 170"/>
                    <a:gd name="T24" fmla="*/ 6 w 73"/>
                    <a:gd name="T25" fmla="*/ 83 h 170"/>
                    <a:gd name="T26" fmla="*/ 6 w 73"/>
                    <a:gd name="T27" fmla="*/ 83 h 170"/>
                    <a:gd name="T28" fmla="*/ 6 w 73"/>
                    <a:gd name="T29" fmla="*/ 116 h 170"/>
                    <a:gd name="T30" fmla="*/ 14 w 73"/>
                    <a:gd name="T31" fmla="*/ 134 h 170"/>
                    <a:gd name="T32" fmla="*/ 6 w 73"/>
                    <a:gd name="T33" fmla="*/ 165 h 170"/>
                    <a:gd name="T34" fmla="*/ 15 w 73"/>
                    <a:gd name="T35" fmla="*/ 165 h 170"/>
                    <a:gd name="T36" fmla="*/ 15 w 73"/>
                    <a:gd name="T37" fmla="*/ 165 h 170"/>
                    <a:gd name="T38" fmla="*/ 21 w 73"/>
                    <a:gd name="T39" fmla="*/ 145 h 170"/>
                    <a:gd name="T40" fmla="*/ 24 w 73"/>
                    <a:gd name="T41" fmla="*/ 145 h 170"/>
                    <a:gd name="T42" fmla="*/ 20 w 73"/>
                    <a:gd name="T43" fmla="*/ 134 h 170"/>
                    <a:gd name="T44" fmla="*/ 27 w 73"/>
                    <a:gd name="T45" fmla="*/ 116 h 170"/>
                    <a:gd name="T46" fmla="*/ 27 w 73"/>
                    <a:gd name="T47" fmla="*/ 116 h 170"/>
                    <a:gd name="T48" fmla="*/ 27 w 73"/>
                    <a:gd name="T49" fmla="*/ 83 h 170"/>
                    <a:gd name="T50" fmla="*/ 20 w 73"/>
                    <a:gd name="T51" fmla="*/ 65 h 170"/>
                    <a:gd name="T52" fmla="*/ 20 w 73"/>
                    <a:gd name="T53" fmla="*/ 54 h 170"/>
                    <a:gd name="T54" fmla="*/ 32 w 73"/>
                    <a:gd name="T55" fmla="*/ 165 h 170"/>
                    <a:gd name="T56" fmla="*/ 32 w 73"/>
                    <a:gd name="T57" fmla="*/ 165 h 170"/>
                    <a:gd name="T58" fmla="*/ 38 w 73"/>
                    <a:gd name="T59" fmla="*/ 145 h 170"/>
                    <a:gd name="T60" fmla="*/ 33 w 73"/>
                    <a:gd name="T61" fmla="*/ 120 h 170"/>
                    <a:gd name="T62" fmla="*/ 33 w 73"/>
                    <a:gd name="T63" fmla="*/ 116 h 170"/>
                    <a:gd name="T64" fmla="*/ 41 w 73"/>
                    <a:gd name="T65" fmla="*/ 98 h 170"/>
                    <a:gd name="T66" fmla="*/ 41 w 73"/>
                    <a:gd name="T67" fmla="*/ 98 h 170"/>
                    <a:gd name="T68" fmla="*/ 41 w 73"/>
                    <a:gd name="T69" fmla="*/ 65 h 170"/>
                    <a:gd name="T70" fmla="*/ 33 w 73"/>
                    <a:gd name="T71" fmla="*/ 40 h 170"/>
                    <a:gd name="T72" fmla="*/ 41 w 73"/>
                    <a:gd name="T73" fmla="*/ 165 h 170"/>
                    <a:gd name="T74" fmla="*/ 46 w 73"/>
                    <a:gd name="T75" fmla="*/ 120 h 170"/>
                    <a:gd name="T76" fmla="*/ 46 w 73"/>
                    <a:gd name="T77" fmla="*/ 120 h 170"/>
                    <a:gd name="T78" fmla="*/ 50 w 73"/>
                    <a:gd name="T79" fmla="*/ 145 h 170"/>
                    <a:gd name="T80" fmla="*/ 52 w 73"/>
                    <a:gd name="T81" fmla="*/ 145 h 170"/>
                    <a:gd name="T82" fmla="*/ 58 w 73"/>
                    <a:gd name="T83" fmla="*/ 165 h 170"/>
                    <a:gd name="T84" fmla="*/ 67 w 73"/>
                    <a:gd name="T85" fmla="*/ 165 h 170"/>
                    <a:gd name="T86" fmla="*/ 67 w 73"/>
                    <a:gd name="T87" fmla="*/ 165 h 170"/>
                    <a:gd name="T88" fmla="*/ 67 w 73"/>
                    <a:gd name="T89" fmla="*/ 120 h 170"/>
                    <a:gd name="T90" fmla="*/ 59 w 73"/>
                    <a:gd name="T91" fmla="*/ 101 h 170"/>
                    <a:gd name="T92" fmla="*/ 59 w 73"/>
                    <a:gd name="T93" fmla="*/ 98 h 170"/>
                    <a:gd name="T94" fmla="*/ 67 w 73"/>
                    <a:gd name="T95" fmla="*/ 80 h 170"/>
                    <a:gd name="T96" fmla="*/ 67 w 73"/>
                    <a:gd name="T97" fmla="*/ 80 h 170"/>
                    <a:gd name="T98" fmla="*/ 67 w 73"/>
                    <a:gd name="T99" fmla="*/ 4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3" h="170">
                      <a:moveTo>
                        <a:pt x="73" y="37"/>
                      </a:moveTo>
                      <a:lnTo>
                        <a:pt x="73" y="32"/>
                      </a:lnTo>
                      <a:lnTo>
                        <a:pt x="67" y="32"/>
                      </a:lnTo>
                      <a:lnTo>
                        <a:pt x="67" y="26"/>
                      </a:lnTo>
                      <a:lnTo>
                        <a:pt x="61" y="26"/>
                      </a:lnTo>
                      <a:lnTo>
                        <a:pt x="61" y="20"/>
                      </a:lnTo>
                      <a:lnTo>
                        <a:pt x="38" y="20"/>
                      </a:lnTo>
                      <a:lnTo>
                        <a:pt x="38" y="10"/>
                      </a:lnTo>
                      <a:lnTo>
                        <a:pt x="49" y="10"/>
                      </a:lnTo>
                      <a:lnTo>
                        <a:pt x="38" y="2"/>
                      </a:lnTo>
                      <a:lnTo>
                        <a:pt x="38" y="0"/>
                      </a:lnTo>
                      <a:lnTo>
                        <a:pt x="35" y="0"/>
                      </a:lnTo>
                      <a:lnTo>
                        <a:pt x="35" y="20"/>
                      </a:lnTo>
                      <a:lnTo>
                        <a:pt x="12" y="20"/>
                      </a:lnTo>
                      <a:lnTo>
                        <a:pt x="12" y="26"/>
                      </a:lnTo>
                      <a:lnTo>
                        <a:pt x="6" y="26"/>
                      </a:lnTo>
                      <a:lnTo>
                        <a:pt x="6" y="32"/>
                      </a:lnTo>
                      <a:lnTo>
                        <a:pt x="0" y="32"/>
                      </a:lnTo>
                      <a:lnTo>
                        <a:pt x="0" y="170"/>
                      </a:lnTo>
                      <a:lnTo>
                        <a:pt x="73" y="170"/>
                      </a:lnTo>
                      <a:lnTo>
                        <a:pt x="73" y="37"/>
                      </a:lnTo>
                      <a:close/>
                      <a:moveTo>
                        <a:pt x="46" y="40"/>
                      </a:moveTo>
                      <a:lnTo>
                        <a:pt x="54" y="40"/>
                      </a:lnTo>
                      <a:lnTo>
                        <a:pt x="54" y="54"/>
                      </a:lnTo>
                      <a:lnTo>
                        <a:pt x="46" y="54"/>
                      </a:lnTo>
                      <a:lnTo>
                        <a:pt x="46" y="40"/>
                      </a:lnTo>
                      <a:close/>
                      <a:moveTo>
                        <a:pt x="46" y="65"/>
                      </a:moveTo>
                      <a:lnTo>
                        <a:pt x="54" y="65"/>
                      </a:lnTo>
                      <a:lnTo>
                        <a:pt x="54" y="80"/>
                      </a:lnTo>
                      <a:lnTo>
                        <a:pt x="46" y="80"/>
                      </a:lnTo>
                      <a:lnTo>
                        <a:pt x="46" y="65"/>
                      </a:lnTo>
                      <a:close/>
                      <a:moveTo>
                        <a:pt x="46" y="83"/>
                      </a:moveTo>
                      <a:lnTo>
                        <a:pt x="54" y="83"/>
                      </a:lnTo>
                      <a:lnTo>
                        <a:pt x="54" y="98"/>
                      </a:lnTo>
                      <a:lnTo>
                        <a:pt x="46" y="98"/>
                      </a:lnTo>
                      <a:lnTo>
                        <a:pt x="46" y="83"/>
                      </a:lnTo>
                      <a:close/>
                      <a:moveTo>
                        <a:pt x="46" y="101"/>
                      </a:moveTo>
                      <a:lnTo>
                        <a:pt x="54" y="101"/>
                      </a:lnTo>
                      <a:lnTo>
                        <a:pt x="54" y="116"/>
                      </a:lnTo>
                      <a:lnTo>
                        <a:pt x="46" y="116"/>
                      </a:lnTo>
                      <a:lnTo>
                        <a:pt x="46" y="101"/>
                      </a:lnTo>
                      <a:close/>
                      <a:moveTo>
                        <a:pt x="6" y="40"/>
                      </a:moveTo>
                      <a:lnTo>
                        <a:pt x="14" y="40"/>
                      </a:lnTo>
                      <a:lnTo>
                        <a:pt x="14" y="54"/>
                      </a:lnTo>
                      <a:lnTo>
                        <a:pt x="6" y="54"/>
                      </a:lnTo>
                      <a:lnTo>
                        <a:pt x="6" y="40"/>
                      </a:lnTo>
                      <a:close/>
                      <a:moveTo>
                        <a:pt x="6" y="65"/>
                      </a:moveTo>
                      <a:lnTo>
                        <a:pt x="14" y="65"/>
                      </a:lnTo>
                      <a:lnTo>
                        <a:pt x="14" y="80"/>
                      </a:lnTo>
                      <a:lnTo>
                        <a:pt x="6" y="80"/>
                      </a:lnTo>
                      <a:lnTo>
                        <a:pt x="6" y="65"/>
                      </a:lnTo>
                      <a:close/>
                      <a:moveTo>
                        <a:pt x="6" y="83"/>
                      </a:moveTo>
                      <a:lnTo>
                        <a:pt x="14" y="83"/>
                      </a:lnTo>
                      <a:lnTo>
                        <a:pt x="14" y="98"/>
                      </a:lnTo>
                      <a:lnTo>
                        <a:pt x="6" y="98"/>
                      </a:lnTo>
                      <a:lnTo>
                        <a:pt x="6" y="83"/>
                      </a:lnTo>
                      <a:close/>
                      <a:moveTo>
                        <a:pt x="6" y="101"/>
                      </a:moveTo>
                      <a:lnTo>
                        <a:pt x="14" y="101"/>
                      </a:lnTo>
                      <a:lnTo>
                        <a:pt x="14" y="116"/>
                      </a:lnTo>
                      <a:lnTo>
                        <a:pt x="6" y="116"/>
                      </a:lnTo>
                      <a:lnTo>
                        <a:pt x="6" y="101"/>
                      </a:lnTo>
                      <a:close/>
                      <a:moveTo>
                        <a:pt x="6" y="120"/>
                      </a:moveTo>
                      <a:lnTo>
                        <a:pt x="14" y="120"/>
                      </a:lnTo>
                      <a:lnTo>
                        <a:pt x="14" y="134"/>
                      </a:lnTo>
                      <a:lnTo>
                        <a:pt x="6" y="134"/>
                      </a:lnTo>
                      <a:lnTo>
                        <a:pt x="6" y="120"/>
                      </a:lnTo>
                      <a:close/>
                      <a:moveTo>
                        <a:pt x="9" y="165"/>
                      </a:moveTo>
                      <a:lnTo>
                        <a:pt x="6" y="165"/>
                      </a:lnTo>
                      <a:lnTo>
                        <a:pt x="6" y="145"/>
                      </a:lnTo>
                      <a:lnTo>
                        <a:pt x="9" y="145"/>
                      </a:lnTo>
                      <a:lnTo>
                        <a:pt x="9" y="165"/>
                      </a:lnTo>
                      <a:close/>
                      <a:moveTo>
                        <a:pt x="15" y="165"/>
                      </a:moveTo>
                      <a:lnTo>
                        <a:pt x="12" y="165"/>
                      </a:lnTo>
                      <a:lnTo>
                        <a:pt x="12" y="145"/>
                      </a:lnTo>
                      <a:lnTo>
                        <a:pt x="15" y="145"/>
                      </a:lnTo>
                      <a:lnTo>
                        <a:pt x="15" y="165"/>
                      </a:lnTo>
                      <a:close/>
                      <a:moveTo>
                        <a:pt x="21" y="165"/>
                      </a:moveTo>
                      <a:lnTo>
                        <a:pt x="18" y="165"/>
                      </a:lnTo>
                      <a:lnTo>
                        <a:pt x="18" y="145"/>
                      </a:lnTo>
                      <a:lnTo>
                        <a:pt x="21" y="145"/>
                      </a:lnTo>
                      <a:lnTo>
                        <a:pt x="21" y="165"/>
                      </a:lnTo>
                      <a:close/>
                      <a:moveTo>
                        <a:pt x="26" y="165"/>
                      </a:moveTo>
                      <a:lnTo>
                        <a:pt x="24" y="165"/>
                      </a:lnTo>
                      <a:lnTo>
                        <a:pt x="24" y="145"/>
                      </a:lnTo>
                      <a:lnTo>
                        <a:pt x="26" y="145"/>
                      </a:lnTo>
                      <a:lnTo>
                        <a:pt x="26" y="165"/>
                      </a:lnTo>
                      <a:close/>
                      <a:moveTo>
                        <a:pt x="27" y="134"/>
                      </a:moveTo>
                      <a:lnTo>
                        <a:pt x="20" y="134"/>
                      </a:lnTo>
                      <a:lnTo>
                        <a:pt x="20" y="120"/>
                      </a:lnTo>
                      <a:lnTo>
                        <a:pt x="27" y="120"/>
                      </a:lnTo>
                      <a:lnTo>
                        <a:pt x="27" y="134"/>
                      </a:lnTo>
                      <a:close/>
                      <a:moveTo>
                        <a:pt x="27" y="116"/>
                      </a:moveTo>
                      <a:lnTo>
                        <a:pt x="20" y="116"/>
                      </a:lnTo>
                      <a:lnTo>
                        <a:pt x="20" y="101"/>
                      </a:lnTo>
                      <a:lnTo>
                        <a:pt x="27" y="101"/>
                      </a:lnTo>
                      <a:lnTo>
                        <a:pt x="27" y="116"/>
                      </a:lnTo>
                      <a:close/>
                      <a:moveTo>
                        <a:pt x="27" y="98"/>
                      </a:moveTo>
                      <a:lnTo>
                        <a:pt x="20" y="98"/>
                      </a:lnTo>
                      <a:lnTo>
                        <a:pt x="20" y="83"/>
                      </a:lnTo>
                      <a:lnTo>
                        <a:pt x="27" y="83"/>
                      </a:lnTo>
                      <a:lnTo>
                        <a:pt x="27" y="98"/>
                      </a:lnTo>
                      <a:close/>
                      <a:moveTo>
                        <a:pt x="27" y="80"/>
                      </a:moveTo>
                      <a:lnTo>
                        <a:pt x="20" y="80"/>
                      </a:lnTo>
                      <a:lnTo>
                        <a:pt x="20" y="65"/>
                      </a:lnTo>
                      <a:lnTo>
                        <a:pt x="27" y="65"/>
                      </a:lnTo>
                      <a:lnTo>
                        <a:pt x="27" y="80"/>
                      </a:lnTo>
                      <a:close/>
                      <a:moveTo>
                        <a:pt x="27" y="54"/>
                      </a:moveTo>
                      <a:lnTo>
                        <a:pt x="20" y="54"/>
                      </a:lnTo>
                      <a:lnTo>
                        <a:pt x="20" y="40"/>
                      </a:lnTo>
                      <a:lnTo>
                        <a:pt x="27" y="40"/>
                      </a:lnTo>
                      <a:lnTo>
                        <a:pt x="27" y="54"/>
                      </a:lnTo>
                      <a:close/>
                      <a:moveTo>
                        <a:pt x="32" y="165"/>
                      </a:moveTo>
                      <a:lnTo>
                        <a:pt x="29" y="165"/>
                      </a:lnTo>
                      <a:lnTo>
                        <a:pt x="29" y="145"/>
                      </a:lnTo>
                      <a:lnTo>
                        <a:pt x="32" y="145"/>
                      </a:lnTo>
                      <a:lnTo>
                        <a:pt x="32" y="165"/>
                      </a:lnTo>
                      <a:close/>
                      <a:moveTo>
                        <a:pt x="38" y="165"/>
                      </a:moveTo>
                      <a:lnTo>
                        <a:pt x="35" y="165"/>
                      </a:lnTo>
                      <a:lnTo>
                        <a:pt x="35" y="145"/>
                      </a:lnTo>
                      <a:lnTo>
                        <a:pt x="38" y="145"/>
                      </a:lnTo>
                      <a:lnTo>
                        <a:pt x="38" y="165"/>
                      </a:lnTo>
                      <a:close/>
                      <a:moveTo>
                        <a:pt x="41" y="134"/>
                      </a:moveTo>
                      <a:lnTo>
                        <a:pt x="33" y="134"/>
                      </a:lnTo>
                      <a:lnTo>
                        <a:pt x="33" y="120"/>
                      </a:lnTo>
                      <a:lnTo>
                        <a:pt x="41" y="120"/>
                      </a:lnTo>
                      <a:lnTo>
                        <a:pt x="41" y="134"/>
                      </a:lnTo>
                      <a:close/>
                      <a:moveTo>
                        <a:pt x="41" y="116"/>
                      </a:moveTo>
                      <a:lnTo>
                        <a:pt x="33" y="116"/>
                      </a:lnTo>
                      <a:lnTo>
                        <a:pt x="33" y="101"/>
                      </a:lnTo>
                      <a:lnTo>
                        <a:pt x="41" y="101"/>
                      </a:lnTo>
                      <a:lnTo>
                        <a:pt x="41" y="116"/>
                      </a:lnTo>
                      <a:close/>
                      <a:moveTo>
                        <a:pt x="41" y="98"/>
                      </a:moveTo>
                      <a:lnTo>
                        <a:pt x="33" y="98"/>
                      </a:lnTo>
                      <a:lnTo>
                        <a:pt x="33" y="83"/>
                      </a:lnTo>
                      <a:lnTo>
                        <a:pt x="41" y="83"/>
                      </a:lnTo>
                      <a:lnTo>
                        <a:pt x="41" y="98"/>
                      </a:lnTo>
                      <a:close/>
                      <a:moveTo>
                        <a:pt x="41" y="80"/>
                      </a:moveTo>
                      <a:lnTo>
                        <a:pt x="33" y="80"/>
                      </a:lnTo>
                      <a:lnTo>
                        <a:pt x="33" y="65"/>
                      </a:lnTo>
                      <a:lnTo>
                        <a:pt x="41" y="65"/>
                      </a:lnTo>
                      <a:lnTo>
                        <a:pt x="41" y="80"/>
                      </a:lnTo>
                      <a:close/>
                      <a:moveTo>
                        <a:pt x="41" y="54"/>
                      </a:moveTo>
                      <a:lnTo>
                        <a:pt x="33" y="54"/>
                      </a:lnTo>
                      <a:lnTo>
                        <a:pt x="33" y="40"/>
                      </a:lnTo>
                      <a:lnTo>
                        <a:pt x="41" y="40"/>
                      </a:lnTo>
                      <a:lnTo>
                        <a:pt x="41" y="54"/>
                      </a:lnTo>
                      <a:close/>
                      <a:moveTo>
                        <a:pt x="44" y="165"/>
                      </a:moveTo>
                      <a:lnTo>
                        <a:pt x="41" y="165"/>
                      </a:lnTo>
                      <a:lnTo>
                        <a:pt x="41" y="145"/>
                      </a:lnTo>
                      <a:lnTo>
                        <a:pt x="44" y="145"/>
                      </a:lnTo>
                      <a:lnTo>
                        <a:pt x="44" y="165"/>
                      </a:lnTo>
                      <a:close/>
                      <a:moveTo>
                        <a:pt x="46" y="120"/>
                      </a:moveTo>
                      <a:lnTo>
                        <a:pt x="54" y="120"/>
                      </a:lnTo>
                      <a:lnTo>
                        <a:pt x="54" y="134"/>
                      </a:lnTo>
                      <a:lnTo>
                        <a:pt x="46" y="134"/>
                      </a:lnTo>
                      <a:lnTo>
                        <a:pt x="46" y="120"/>
                      </a:lnTo>
                      <a:close/>
                      <a:moveTo>
                        <a:pt x="50" y="165"/>
                      </a:moveTo>
                      <a:lnTo>
                        <a:pt x="47" y="165"/>
                      </a:lnTo>
                      <a:lnTo>
                        <a:pt x="47" y="145"/>
                      </a:lnTo>
                      <a:lnTo>
                        <a:pt x="50" y="145"/>
                      </a:lnTo>
                      <a:lnTo>
                        <a:pt x="50" y="165"/>
                      </a:lnTo>
                      <a:close/>
                      <a:moveTo>
                        <a:pt x="55" y="165"/>
                      </a:moveTo>
                      <a:lnTo>
                        <a:pt x="52" y="165"/>
                      </a:lnTo>
                      <a:lnTo>
                        <a:pt x="52" y="145"/>
                      </a:lnTo>
                      <a:lnTo>
                        <a:pt x="55" y="145"/>
                      </a:lnTo>
                      <a:lnTo>
                        <a:pt x="55" y="165"/>
                      </a:lnTo>
                      <a:close/>
                      <a:moveTo>
                        <a:pt x="61" y="165"/>
                      </a:moveTo>
                      <a:lnTo>
                        <a:pt x="58" y="165"/>
                      </a:lnTo>
                      <a:lnTo>
                        <a:pt x="58" y="145"/>
                      </a:lnTo>
                      <a:lnTo>
                        <a:pt x="61" y="145"/>
                      </a:lnTo>
                      <a:lnTo>
                        <a:pt x="61" y="165"/>
                      </a:lnTo>
                      <a:close/>
                      <a:moveTo>
                        <a:pt x="67" y="165"/>
                      </a:moveTo>
                      <a:lnTo>
                        <a:pt x="64" y="165"/>
                      </a:lnTo>
                      <a:lnTo>
                        <a:pt x="64" y="145"/>
                      </a:lnTo>
                      <a:lnTo>
                        <a:pt x="67" y="145"/>
                      </a:lnTo>
                      <a:lnTo>
                        <a:pt x="67" y="165"/>
                      </a:lnTo>
                      <a:close/>
                      <a:moveTo>
                        <a:pt x="67" y="134"/>
                      </a:moveTo>
                      <a:lnTo>
                        <a:pt x="59" y="134"/>
                      </a:lnTo>
                      <a:lnTo>
                        <a:pt x="59" y="120"/>
                      </a:lnTo>
                      <a:lnTo>
                        <a:pt x="67" y="120"/>
                      </a:lnTo>
                      <a:lnTo>
                        <a:pt x="67" y="134"/>
                      </a:lnTo>
                      <a:close/>
                      <a:moveTo>
                        <a:pt x="67" y="116"/>
                      </a:moveTo>
                      <a:lnTo>
                        <a:pt x="59" y="116"/>
                      </a:lnTo>
                      <a:lnTo>
                        <a:pt x="59" y="101"/>
                      </a:lnTo>
                      <a:lnTo>
                        <a:pt x="67" y="101"/>
                      </a:lnTo>
                      <a:lnTo>
                        <a:pt x="67" y="116"/>
                      </a:lnTo>
                      <a:close/>
                      <a:moveTo>
                        <a:pt x="67" y="98"/>
                      </a:moveTo>
                      <a:lnTo>
                        <a:pt x="59" y="98"/>
                      </a:lnTo>
                      <a:lnTo>
                        <a:pt x="59" y="83"/>
                      </a:lnTo>
                      <a:lnTo>
                        <a:pt x="67" y="83"/>
                      </a:lnTo>
                      <a:lnTo>
                        <a:pt x="67" y="98"/>
                      </a:lnTo>
                      <a:close/>
                      <a:moveTo>
                        <a:pt x="67" y="80"/>
                      </a:moveTo>
                      <a:lnTo>
                        <a:pt x="59" y="80"/>
                      </a:lnTo>
                      <a:lnTo>
                        <a:pt x="59" y="65"/>
                      </a:lnTo>
                      <a:lnTo>
                        <a:pt x="67" y="65"/>
                      </a:lnTo>
                      <a:lnTo>
                        <a:pt x="67" y="80"/>
                      </a:lnTo>
                      <a:close/>
                      <a:moveTo>
                        <a:pt x="67" y="54"/>
                      </a:moveTo>
                      <a:lnTo>
                        <a:pt x="59" y="54"/>
                      </a:lnTo>
                      <a:lnTo>
                        <a:pt x="59" y="40"/>
                      </a:lnTo>
                      <a:lnTo>
                        <a:pt x="67" y="40"/>
                      </a:lnTo>
                      <a:lnTo>
                        <a:pt x="67" y="54"/>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4" name="Rectangle 161">
                  <a:extLst>
                    <a:ext uri="{FF2B5EF4-FFF2-40B4-BE49-F238E27FC236}">
                      <a16:creationId xmlns:a16="http://schemas.microsoft.com/office/drawing/2014/main" id="{9D2C3F28-402A-448E-80E7-103F3B2E1851}"/>
                    </a:ext>
                  </a:extLst>
                </p:cNvPr>
                <p:cNvSpPr>
                  <a:spLocks noChangeArrowheads="1"/>
                </p:cNvSpPr>
                <p:nvPr userDrawn="1"/>
              </p:nvSpPr>
              <p:spPr bwMode="auto">
                <a:xfrm>
                  <a:off x="6394" y="869"/>
                  <a:ext cx="66" cy="1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5" name="Rectangle 162">
                  <a:extLst>
                    <a:ext uri="{FF2B5EF4-FFF2-40B4-BE49-F238E27FC236}">
                      <a16:creationId xmlns:a16="http://schemas.microsoft.com/office/drawing/2014/main" id="{23B4C09C-5FA1-4E00-A015-75900EC1CD86}"/>
                    </a:ext>
                  </a:extLst>
                </p:cNvPr>
                <p:cNvSpPr>
                  <a:spLocks noChangeArrowheads="1"/>
                </p:cNvSpPr>
                <p:nvPr userDrawn="1"/>
              </p:nvSpPr>
              <p:spPr bwMode="auto">
                <a:xfrm>
                  <a:off x="6400" y="863"/>
                  <a:ext cx="54"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6" name="Rectangle 163">
                  <a:extLst>
                    <a:ext uri="{FF2B5EF4-FFF2-40B4-BE49-F238E27FC236}">
                      <a16:creationId xmlns:a16="http://schemas.microsoft.com/office/drawing/2014/main" id="{2408A2FC-747F-4183-B8FA-59F0C3F9DAAC}"/>
                    </a:ext>
                  </a:extLst>
                </p:cNvPr>
                <p:cNvSpPr>
                  <a:spLocks noChangeArrowheads="1"/>
                </p:cNvSpPr>
                <p:nvPr userDrawn="1"/>
              </p:nvSpPr>
              <p:spPr bwMode="auto">
                <a:xfrm>
                  <a:off x="6405" y="857"/>
                  <a:ext cx="44" cy="6"/>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7" name="Freeform 164">
                  <a:extLst>
                    <a:ext uri="{FF2B5EF4-FFF2-40B4-BE49-F238E27FC236}">
                      <a16:creationId xmlns:a16="http://schemas.microsoft.com/office/drawing/2014/main" id="{679C7B11-CA11-4CB3-8597-65C9C1A5A7E4}"/>
                    </a:ext>
                  </a:extLst>
                </p:cNvPr>
                <p:cNvSpPr>
                  <a:spLocks/>
                </p:cNvSpPr>
                <p:nvPr userDrawn="1"/>
              </p:nvSpPr>
              <p:spPr bwMode="auto">
                <a:xfrm>
                  <a:off x="6399" y="906"/>
                  <a:ext cx="6" cy="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8" name="Freeform 165">
                  <a:extLst>
                    <a:ext uri="{FF2B5EF4-FFF2-40B4-BE49-F238E27FC236}">
                      <a16:creationId xmlns:a16="http://schemas.microsoft.com/office/drawing/2014/main" id="{1F1BBECA-9622-4EC7-86C9-72D6AE96312E}"/>
                    </a:ext>
                  </a:extLst>
                </p:cNvPr>
                <p:cNvSpPr>
                  <a:spLocks/>
                </p:cNvSpPr>
                <p:nvPr userDrawn="1"/>
              </p:nvSpPr>
              <p:spPr bwMode="auto">
                <a:xfrm>
                  <a:off x="640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9" name="Freeform 166">
                  <a:extLst>
                    <a:ext uri="{FF2B5EF4-FFF2-40B4-BE49-F238E27FC236}">
                      <a16:creationId xmlns:a16="http://schemas.microsoft.com/office/drawing/2014/main" id="{F99D4FA5-0E7E-48C4-9328-8B7351C6D884}"/>
                    </a:ext>
                  </a:extLst>
                </p:cNvPr>
                <p:cNvSpPr>
                  <a:spLocks/>
                </p:cNvSpPr>
                <p:nvPr userDrawn="1"/>
              </p:nvSpPr>
              <p:spPr bwMode="auto">
                <a:xfrm>
                  <a:off x="641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0" name="Freeform 167">
                  <a:extLst>
                    <a:ext uri="{FF2B5EF4-FFF2-40B4-BE49-F238E27FC236}">
                      <a16:creationId xmlns:a16="http://schemas.microsoft.com/office/drawing/2014/main" id="{A3A57459-B048-422D-A742-52FEE8DF0B09}"/>
                    </a:ext>
                  </a:extLst>
                </p:cNvPr>
                <p:cNvSpPr>
                  <a:spLocks/>
                </p:cNvSpPr>
                <p:nvPr userDrawn="1"/>
              </p:nvSpPr>
              <p:spPr bwMode="auto">
                <a:xfrm>
                  <a:off x="642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1" name="Freeform 168">
                  <a:extLst>
                    <a:ext uri="{FF2B5EF4-FFF2-40B4-BE49-F238E27FC236}">
                      <a16:creationId xmlns:a16="http://schemas.microsoft.com/office/drawing/2014/main" id="{28FCF87A-894E-4398-9607-D303D17440AD}"/>
                    </a:ext>
                  </a:extLst>
                </p:cNvPr>
                <p:cNvSpPr>
                  <a:spLocks/>
                </p:cNvSpPr>
                <p:nvPr userDrawn="1"/>
              </p:nvSpPr>
              <p:spPr bwMode="auto">
                <a:xfrm>
                  <a:off x="643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2" name="Freeform 169">
                  <a:extLst>
                    <a:ext uri="{FF2B5EF4-FFF2-40B4-BE49-F238E27FC236}">
                      <a16:creationId xmlns:a16="http://schemas.microsoft.com/office/drawing/2014/main" id="{0D4423C7-51D8-495C-B2BA-B7D86A58EFF5}"/>
                    </a:ext>
                  </a:extLst>
                </p:cNvPr>
                <p:cNvSpPr>
                  <a:spLocks/>
                </p:cNvSpPr>
                <p:nvPr userDrawn="1"/>
              </p:nvSpPr>
              <p:spPr bwMode="auto">
                <a:xfrm>
                  <a:off x="644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3" name="Freeform 170">
                  <a:extLst>
                    <a:ext uri="{FF2B5EF4-FFF2-40B4-BE49-F238E27FC236}">
                      <a16:creationId xmlns:a16="http://schemas.microsoft.com/office/drawing/2014/main" id="{FC0944EF-AFE5-4AE6-8DE1-0FB96683D619}"/>
                    </a:ext>
                  </a:extLst>
                </p:cNvPr>
                <p:cNvSpPr>
                  <a:spLocks/>
                </p:cNvSpPr>
                <p:nvPr userDrawn="1"/>
              </p:nvSpPr>
              <p:spPr bwMode="auto">
                <a:xfrm>
                  <a:off x="6399" y="918"/>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4" name="Freeform 171">
                  <a:extLst>
                    <a:ext uri="{FF2B5EF4-FFF2-40B4-BE49-F238E27FC236}">
                      <a16:creationId xmlns:a16="http://schemas.microsoft.com/office/drawing/2014/main" id="{CD6B0CAC-4685-4E7C-9356-B8E78F6C6B69}"/>
                    </a:ext>
                  </a:extLst>
                </p:cNvPr>
                <p:cNvSpPr>
                  <a:spLocks/>
                </p:cNvSpPr>
                <p:nvPr userDrawn="1"/>
              </p:nvSpPr>
              <p:spPr bwMode="auto">
                <a:xfrm>
                  <a:off x="640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5" name="Freeform 172">
                  <a:extLst>
                    <a:ext uri="{FF2B5EF4-FFF2-40B4-BE49-F238E27FC236}">
                      <a16:creationId xmlns:a16="http://schemas.microsoft.com/office/drawing/2014/main" id="{FAB0DDDF-5FE1-4047-99FC-3045CEEB168B}"/>
                    </a:ext>
                  </a:extLst>
                </p:cNvPr>
                <p:cNvSpPr>
                  <a:spLocks/>
                </p:cNvSpPr>
                <p:nvPr userDrawn="1"/>
              </p:nvSpPr>
              <p:spPr bwMode="auto">
                <a:xfrm>
                  <a:off x="641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6" name="Freeform 173">
                  <a:extLst>
                    <a:ext uri="{FF2B5EF4-FFF2-40B4-BE49-F238E27FC236}">
                      <a16:creationId xmlns:a16="http://schemas.microsoft.com/office/drawing/2014/main" id="{73DF7C07-AF51-4CAC-A687-BF497D7F3531}"/>
                    </a:ext>
                  </a:extLst>
                </p:cNvPr>
                <p:cNvSpPr>
                  <a:spLocks/>
                </p:cNvSpPr>
                <p:nvPr userDrawn="1"/>
              </p:nvSpPr>
              <p:spPr bwMode="auto">
                <a:xfrm>
                  <a:off x="642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7" name="Freeform 174">
                  <a:extLst>
                    <a:ext uri="{FF2B5EF4-FFF2-40B4-BE49-F238E27FC236}">
                      <a16:creationId xmlns:a16="http://schemas.microsoft.com/office/drawing/2014/main" id="{AB1C6424-84E5-48A3-9906-6F5E1EBFE3FB}"/>
                    </a:ext>
                  </a:extLst>
                </p:cNvPr>
                <p:cNvSpPr>
                  <a:spLocks/>
                </p:cNvSpPr>
                <p:nvPr userDrawn="1"/>
              </p:nvSpPr>
              <p:spPr bwMode="auto">
                <a:xfrm>
                  <a:off x="643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8" name="Freeform 175">
                  <a:extLst>
                    <a:ext uri="{FF2B5EF4-FFF2-40B4-BE49-F238E27FC236}">
                      <a16:creationId xmlns:a16="http://schemas.microsoft.com/office/drawing/2014/main" id="{218DD677-8A14-4222-90AB-57CCDD022934}"/>
                    </a:ext>
                  </a:extLst>
                </p:cNvPr>
                <p:cNvSpPr>
                  <a:spLocks/>
                </p:cNvSpPr>
                <p:nvPr userDrawn="1"/>
              </p:nvSpPr>
              <p:spPr bwMode="auto">
                <a:xfrm>
                  <a:off x="644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9" name="Freeform 176">
                  <a:extLst>
                    <a:ext uri="{FF2B5EF4-FFF2-40B4-BE49-F238E27FC236}">
                      <a16:creationId xmlns:a16="http://schemas.microsoft.com/office/drawing/2014/main" id="{D262A6D4-B8B1-4342-8A2F-E6425A819FD9}"/>
                    </a:ext>
                  </a:extLst>
                </p:cNvPr>
                <p:cNvSpPr>
                  <a:spLocks/>
                </p:cNvSpPr>
                <p:nvPr userDrawn="1"/>
              </p:nvSpPr>
              <p:spPr bwMode="auto">
                <a:xfrm>
                  <a:off x="6399" y="931"/>
                  <a:ext cx="6" cy="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0" name="Freeform 177">
                  <a:extLst>
                    <a:ext uri="{FF2B5EF4-FFF2-40B4-BE49-F238E27FC236}">
                      <a16:creationId xmlns:a16="http://schemas.microsoft.com/office/drawing/2014/main" id="{44942FD4-4F3C-4759-8484-7BA592A27A2B}"/>
                    </a:ext>
                  </a:extLst>
                </p:cNvPr>
                <p:cNvSpPr>
                  <a:spLocks/>
                </p:cNvSpPr>
                <p:nvPr userDrawn="1"/>
              </p:nvSpPr>
              <p:spPr bwMode="auto">
                <a:xfrm>
                  <a:off x="640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1" name="Freeform 178">
                  <a:extLst>
                    <a:ext uri="{FF2B5EF4-FFF2-40B4-BE49-F238E27FC236}">
                      <a16:creationId xmlns:a16="http://schemas.microsoft.com/office/drawing/2014/main" id="{E3D733AF-E2C8-4E8D-9EE8-C3576471BD16}"/>
                    </a:ext>
                  </a:extLst>
                </p:cNvPr>
                <p:cNvSpPr>
                  <a:spLocks/>
                </p:cNvSpPr>
                <p:nvPr userDrawn="1"/>
              </p:nvSpPr>
              <p:spPr bwMode="auto">
                <a:xfrm>
                  <a:off x="641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2" name="Freeform 179">
                  <a:extLst>
                    <a:ext uri="{FF2B5EF4-FFF2-40B4-BE49-F238E27FC236}">
                      <a16:creationId xmlns:a16="http://schemas.microsoft.com/office/drawing/2014/main" id="{80DC24C8-3F8F-4CDA-B2C4-40B72CA271EB}"/>
                    </a:ext>
                  </a:extLst>
                </p:cNvPr>
                <p:cNvSpPr>
                  <a:spLocks/>
                </p:cNvSpPr>
                <p:nvPr userDrawn="1"/>
              </p:nvSpPr>
              <p:spPr bwMode="auto">
                <a:xfrm>
                  <a:off x="642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3" name="Freeform 180">
                  <a:extLst>
                    <a:ext uri="{FF2B5EF4-FFF2-40B4-BE49-F238E27FC236}">
                      <a16:creationId xmlns:a16="http://schemas.microsoft.com/office/drawing/2014/main" id="{ABAF1B29-78E8-4607-A004-95890153B80E}"/>
                    </a:ext>
                  </a:extLst>
                </p:cNvPr>
                <p:cNvSpPr>
                  <a:spLocks/>
                </p:cNvSpPr>
                <p:nvPr userDrawn="1"/>
              </p:nvSpPr>
              <p:spPr bwMode="auto">
                <a:xfrm>
                  <a:off x="643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4" name="Freeform 181">
                  <a:extLst>
                    <a:ext uri="{FF2B5EF4-FFF2-40B4-BE49-F238E27FC236}">
                      <a16:creationId xmlns:a16="http://schemas.microsoft.com/office/drawing/2014/main" id="{E62D81F8-55F6-4951-927D-79A99F747824}"/>
                    </a:ext>
                  </a:extLst>
                </p:cNvPr>
                <p:cNvSpPr>
                  <a:spLocks/>
                </p:cNvSpPr>
                <p:nvPr userDrawn="1"/>
              </p:nvSpPr>
              <p:spPr bwMode="auto">
                <a:xfrm>
                  <a:off x="644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5" name="Freeform 182">
                  <a:extLst>
                    <a:ext uri="{FF2B5EF4-FFF2-40B4-BE49-F238E27FC236}">
                      <a16:creationId xmlns:a16="http://schemas.microsoft.com/office/drawing/2014/main" id="{94D26A18-2EC5-4410-B3F4-F4935EECD78D}"/>
                    </a:ext>
                  </a:extLst>
                </p:cNvPr>
                <p:cNvSpPr>
                  <a:spLocks/>
                </p:cNvSpPr>
                <p:nvPr userDrawn="1"/>
              </p:nvSpPr>
              <p:spPr bwMode="auto">
                <a:xfrm>
                  <a:off x="6399" y="943"/>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6" name="Freeform 183">
                  <a:extLst>
                    <a:ext uri="{FF2B5EF4-FFF2-40B4-BE49-F238E27FC236}">
                      <a16:creationId xmlns:a16="http://schemas.microsoft.com/office/drawing/2014/main" id="{5E418A97-2F14-4E14-AA4B-9689B06A0C78}"/>
                    </a:ext>
                  </a:extLst>
                </p:cNvPr>
                <p:cNvSpPr>
                  <a:spLocks/>
                </p:cNvSpPr>
                <p:nvPr userDrawn="1"/>
              </p:nvSpPr>
              <p:spPr bwMode="auto">
                <a:xfrm>
                  <a:off x="640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7" name="Freeform 184">
                  <a:extLst>
                    <a:ext uri="{FF2B5EF4-FFF2-40B4-BE49-F238E27FC236}">
                      <a16:creationId xmlns:a16="http://schemas.microsoft.com/office/drawing/2014/main" id="{7BF275DA-47FD-4E1E-AEC4-D5A35C7B718F}"/>
                    </a:ext>
                  </a:extLst>
                </p:cNvPr>
                <p:cNvSpPr>
                  <a:spLocks/>
                </p:cNvSpPr>
                <p:nvPr userDrawn="1"/>
              </p:nvSpPr>
              <p:spPr bwMode="auto">
                <a:xfrm>
                  <a:off x="641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8" name="Freeform 185">
                  <a:extLst>
                    <a:ext uri="{FF2B5EF4-FFF2-40B4-BE49-F238E27FC236}">
                      <a16:creationId xmlns:a16="http://schemas.microsoft.com/office/drawing/2014/main" id="{0806447E-FB2C-4132-AFC5-7710853F8B3E}"/>
                    </a:ext>
                  </a:extLst>
                </p:cNvPr>
                <p:cNvSpPr>
                  <a:spLocks/>
                </p:cNvSpPr>
                <p:nvPr userDrawn="1"/>
              </p:nvSpPr>
              <p:spPr bwMode="auto">
                <a:xfrm>
                  <a:off x="642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9" name="Freeform 186">
                  <a:extLst>
                    <a:ext uri="{FF2B5EF4-FFF2-40B4-BE49-F238E27FC236}">
                      <a16:creationId xmlns:a16="http://schemas.microsoft.com/office/drawing/2014/main" id="{5704FEE6-53A0-41F8-8E39-860816986856}"/>
                    </a:ext>
                  </a:extLst>
                </p:cNvPr>
                <p:cNvSpPr>
                  <a:spLocks/>
                </p:cNvSpPr>
                <p:nvPr userDrawn="1"/>
              </p:nvSpPr>
              <p:spPr bwMode="auto">
                <a:xfrm>
                  <a:off x="643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0" name="Freeform 187">
                  <a:extLst>
                    <a:ext uri="{FF2B5EF4-FFF2-40B4-BE49-F238E27FC236}">
                      <a16:creationId xmlns:a16="http://schemas.microsoft.com/office/drawing/2014/main" id="{2B2FCC14-0241-4326-8A71-17D952532204}"/>
                    </a:ext>
                  </a:extLst>
                </p:cNvPr>
                <p:cNvSpPr>
                  <a:spLocks/>
                </p:cNvSpPr>
                <p:nvPr userDrawn="1"/>
              </p:nvSpPr>
              <p:spPr bwMode="auto">
                <a:xfrm>
                  <a:off x="644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1" name="Freeform 188">
                  <a:extLst>
                    <a:ext uri="{FF2B5EF4-FFF2-40B4-BE49-F238E27FC236}">
                      <a16:creationId xmlns:a16="http://schemas.microsoft.com/office/drawing/2014/main" id="{1B462744-07BA-471E-997E-BC712489374D}"/>
                    </a:ext>
                  </a:extLst>
                </p:cNvPr>
                <p:cNvSpPr>
                  <a:spLocks/>
                </p:cNvSpPr>
                <p:nvPr userDrawn="1"/>
              </p:nvSpPr>
              <p:spPr bwMode="auto">
                <a:xfrm>
                  <a:off x="6399" y="956"/>
                  <a:ext cx="6" cy="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2" name="Freeform 189">
                  <a:extLst>
                    <a:ext uri="{FF2B5EF4-FFF2-40B4-BE49-F238E27FC236}">
                      <a16:creationId xmlns:a16="http://schemas.microsoft.com/office/drawing/2014/main" id="{CDBBFF47-AE9F-4523-BBEC-61E7013BA31E}"/>
                    </a:ext>
                  </a:extLst>
                </p:cNvPr>
                <p:cNvSpPr>
                  <a:spLocks/>
                </p:cNvSpPr>
                <p:nvPr userDrawn="1"/>
              </p:nvSpPr>
              <p:spPr bwMode="auto">
                <a:xfrm>
                  <a:off x="640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3" name="Freeform 190">
                  <a:extLst>
                    <a:ext uri="{FF2B5EF4-FFF2-40B4-BE49-F238E27FC236}">
                      <a16:creationId xmlns:a16="http://schemas.microsoft.com/office/drawing/2014/main" id="{E5DB62A5-30D7-4D49-8F71-BDAAB0405C6B}"/>
                    </a:ext>
                  </a:extLst>
                </p:cNvPr>
                <p:cNvSpPr>
                  <a:spLocks/>
                </p:cNvSpPr>
                <p:nvPr userDrawn="1"/>
              </p:nvSpPr>
              <p:spPr bwMode="auto">
                <a:xfrm>
                  <a:off x="641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4" name="Freeform 191">
                  <a:extLst>
                    <a:ext uri="{FF2B5EF4-FFF2-40B4-BE49-F238E27FC236}">
                      <a16:creationId xmlns:a16="http://schemas.microsoft.com/office/drawing/2014/main" id="{A2ECCF62-1BB5-4022-AD7D-62F9333D078C}"/>
                    </a:ext>
                  </a:extLst>
                </p:cNvPr>
                <p:cNvSpPr>
                  <a:spLocks/>
                </p:cNvSpPr>
                <p:nvPr userDrawn="1"/>
              </p:nvSpPr>
              <p:spPr bwMode="auto">
                <a:xfrm>
                  <a:off x="642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5" name="Freeform 192">
                  <a:extLst>
                    <a:ext uri="{FF2B5EF4-FFF2-40B4-BE49-F238E27FC236}">
                      <a16:creationId xmlns:a16="http://schemas.microsoft.com/office/drawing/2014/main" id="{20D848C9-9B4E-4805-8B7B-E8C6C0A60A3F}"/>
                    </a:ext>
                  </a:extLst>
                </p:cNvPr>
                <p:cNvSpPr>
                  <a:spLocks/>
                </p:cNvSpPr>
                <p:nvPr userDrawn="1"/>
              </p:nvSpPr>
              <p:spPr bwMode="auto">
                <a:xfrm>
                  <a:off x="643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6" name="Freeform 193">
                  <a:extLst>
                    <a:ext uri="{FF2B5EF4-FFF2-40B4-BE49-F238E27FC236}">
                      <a16:creationId xmlns:a16="http://schemas.microsoft.com/office/drawing/2014/main" id="{DF79A1B7-4C66-498E-8A20-5B12F1E0613C}"/>
                    </a:ext>
                  </a:extLst>
                </p:cNvPr>
                <p:cNvSpPr>
                  <a:spLocks/>
                </p:cNvSpPr>
                <p:nvPr userDrawn="1"/>
              </p:nvSpPr>
              <p:spPr bwMode="auto">
                <a:xfrm>
                  <a:off x="644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7" name="Freeform 194">
                  <a:extLst>
                    <a:ext uri="{FF2B5EF4-FFF2-40B4-BE49-F238E27FC236}">
                      <a16:creationId xmlns:a16="http://schemas.microsoft.com/office/drawing/2014/main" id="{E6A9F2C6-6DFF-4588-9C51-538264191B09}"/>
                    </a:ext>
                  </a:extLst>
                </p:cNvPr>
                <p:cNvSpPr>
                  <a:spLocks/>
                </p:cNvSpPr>
                <p:nvPr userDrawn="1"/>
              </p:nvSpPr>
              <p:spPr bwMode="auto">
                <a:xfrm>
                  <a:off x="6399" y="969"/>
                  <a:ext cx="6" cy="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8" name="Freeform 195">
                  <a:extLst>
                    <a:ext uri="{FF2B5EF4-FFF2-40B4-BE49-F238E27FC236}">
                      <a16:creationId xmlns:a16="http://schemas.microsoft.com/office/drawing/2014/main" id="{FB8FB081-7CAA-4EC9-9CFE-EC102F62BE77}"/>
                    </a:ext>
                  </a:extLst>
                </p:cNvPr>
                <p:cNvSpPr>
                  <a:spLocks/>
                </p:cNvSpPr>
                <p:nvPr userDrawn="1"/>
              </p:nvSpPr>
              <p:spPr bwMode="auto">
                <a:xfrm>
                  <a:off x="640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9" name="Freeform 196">
                  <a:extLst>
                    <a:ext uri="{FF2B5EF4-FFF2-40B4-BE49-F238E27FC236}">
                      <a16:creationId xmlns:a16="http://schemas.microsoft.com/office/drawing/2014/main" id="{265B30BE-498A-4548-BC77-26188F760DDC}"/>
                    </a:ext>
                  </a:extLst>
                </p:cNvPr>
                <p:cNvSpPr>
                  <a:spLocks/>
                </p:cNvSpPr>
                <p:nvPr userDrawn="1"/>
              </p:nvSpPr>
              <p:spPr bwMode="auto">
                <a:xfrm>
                  <a:off x="641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0" name="Freeform 197">
                  <a:extLst>
                    <a:ext uri="{FF2B5EF4-FFF2-40B4-BE49-F238E27FC236}">
                      <a16:creationId xmlns:a16="http://schemas.microsoft.com/office/drawing/2014/main" id="{0E73DC51-FA30-4D9B-B6D9-C32E6B3A257A}"/>
                    </a:ext>
                  </a:extLst>
                </p:cNvPr>
                <p:cNvSpPr>
                  <a:spLocks/>
                </p:cNvSpPr>
                <p:nvPr userDrawn="1"/>
              </p:nvSpPr>
              <p:spPr bwMode="auto">
                <a:xfrm>
                  <a:off x="642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1" name="Freeform 198">
                  <a:extLst>
                    <a:ext uri="{FF2B5EF4-FFF2-40B4-BE49-F238E27FC236}">
                      <a16:creationId xmlns:a16="http://schemas.microsoft.com/office/drawing/2014/main" id="{7F5C1F66-2DBD-4D18-BADA-580084E80B65}"/>
                    </a:ext>
                  </a:extLst>
                </p:cNvPr>
                <p:cNvSpPr>
                  <a:spLocks/>
                </p:cNvSpPr>
                <p:nvPr userDrawn="1"/>
              </p:nvSpPr>
              <p:spPr bwMode="auto">
                <a:xfrm>
                  <a:off x="643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2" name="Freeform 199">
                  <a:extLst>
                    <a:ext uri="{FF2B5EF4-FFF2-40B4-BE49-F238E27FC236}">
                      <a16:creationId xmlns:a16="http://schemas.microsoft.com/office/drawing/2014/main" id="{073880C2-946E-4FB5-858E-27D379660148}"/>
                    </a:ext>
                  </a:extLst>
                </p:cNvPr>
                <p:cNvSpPr>
                  <a:spLocks/>
                </p:cNvSpPr>
                <p:nvPr userDrawn="1"/>
              </p:nvSpPr>
              <p:spPr bwMode="auto">
                <a:xfrm>
                  <a:off x="644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3" name="Freeform 200">
                  <a:extLst>
                    <a:ext uri="{FF2B5EF4-FFF2-40B4-BE49-F238E27FC236}">
                      <a16:creationId xmlns:a16="http://schemas.microsoft.com/office/drawing/2014/main" id="{24836996-1F73-499D-AABF-99DCEE64E55E}"/>
                    </a:ext>
                  </a:extLst>
                </p:cNvPr>
                <p:cNvSpPr>
                  <a:spLocks/>
                </p:cNvSpPr>
                <p:nvPr userDrawn="1"/>
              </p:nvSpPr>
              <p:spPr bwMode="auto">
                <a:xfrm>
                  <a:off x="6399" y="981"/>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4" name="Freeform 201">
                  <a:extLst>
                    <a:ext uri="{FF2B5EF4-FFF2-40B4-BE49-F238E27FC236}">
                      <a16:creationId xmlns:a16="http://schemas.microsoft.com/office/drawing/2014/main" id="{33E19F03-DC55-48B6-909B-255F58C2FDDA}"/>
                    </a:ext>
                  </a:extLst>
                </p:cNvPr>
                <p:cNvSpPr>
                  <a:spLocks/>
                </p:cNvSpPr>
                <p:nvPr userDrawn="1"/>
              </p:nvSpPr>
              <p:spPr bwMode="auto">
                <a:xfrm>
                  <a:off x="640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5" name="Freeform 202">
                  <a:extLst>
                    <a:ext uri="{FF2B5EF4-FFF2-40B4-BE49-F238E27FC236}">
                      <a16:creationId xmlns:a16="http://schemas.microsoft.com/office/drawing/2014/main" id="{BA3D9E32-EFF6-470C-A5D3-47F0C4820E1A}"/>
                    </a:ext>
                  </a:extLst>
                </p:cNvPr>
                <p:cNvSpPr>
                  <a:spLocks/>
                </p:cNvSpPr>
                <p:nvPr userDrawn="1"/>
              </p:nvSpPr>
              <p:spPr bwMode="auto">
                <a:xfrm>
                  <a:off x="641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6" name="Freeform 203">
                  <a:extLst>
                    <a:ext uri="{FF2B5EF4-FFF2-40B4-BE49-F238E27FC236}">
                      <a16:creationId xmlns:a16="http://schemas.microsoft.com/office/drawing/2014/main" id="{BF734E77-C8D7-414B-9932-1BAF4398AFC3}"/>
                    </a:ext>
                  </a:extLst>
                </p:cNvPr>
                <p:cNvSpPr>
                  <a:spLocks/>
                </p:cNvSpPr>
                <p:nvPr userDrawn="1"/>
              </p:nvSpPr>
              <p:spPr bwMode="auto">
                <a:xfrm>
                  <a:off x="642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7" name="Freeform 204">
                  <a:extLst>
                    <a:ext uri="{FF2B5EF4-FFF2-40B4-BE49-F238E27FC236}">
                      <a16:creationId xmlns:a16="http://schemas.microsoft.com/office/drawing/2014/main" id="{EC59CC30-763E-45F8-8F0A-902F4E7B07BB}"/>
                    </a:ext>
                  </a:extLst>
                </p:cNvPr>
                <p:cNvSpPr>
                  <a:spLocks/>
                </p:cNvSpPr>
                <p:nvPr userDrawn="1"/>
              </p:nvSpPr>
              <p:spPr bwMode="auto">
                <a:xfrm>
                  <a:off x="643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 name="Freeform 206">
                <a:extLst>
                  <a:ext uri="{FF2B5EF4-FFF2-40B4-BE49-F238E27FC236}">
                    <a16:creationId xmlns:a16="http://schemas.microsoft.com/office/drawing/2014/main" id="{3DC29407-1B2B-4EA1-9B7C-0361E7C95F0E}"/>
                  </a:ext>
                </a:extLst>
              </p:cNvPr>
              <p:cNvSpPr>
                <a:spLocks/>
              </p:cNvSpPr>
              <p:nvPr userDrawn="1"/>
            </p:nvSpPr>
            <p:spPr bwMode="auto">
              <a:xfrm>
                <a:off x="644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Freeform 207">
                <a:extLst>
                  <a:ext uri="{FF2B5EF4-FFF2-40B4-BE49-F238E27FC236}">
                    <a16:creationId xmlns:a16="http://schemas.microsoft.com/office/drawing/2014/main" id="{34A5EEA8-273D-4DDE-AF4E-980CE389B441}"/>
                  </a:ext>
                </a:extLst>
              </p:cNvPr>
              <p:cNvSpPr>
                <a:spLocks/>
              </p:cNvSpPr>
              <p:nvPr userDrawn="1"/>
            </p:nvSpPr>
            <p:spPr bwMode="auto">
              <a:xfrm>
                <a:off x="6399" y="994"/>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 name="Freeform 208">
                <a:extLst>
                  <a:ext uri="{FF2B5EF4-FFF2-40B4-BE49-F238E27FC236}">
                    <a16:creationId xmlns:a16="http://schemas.microsoft.com/office/drawing/2014/main" id="{C6B5AAB3-1562-4CB3-A945-2B1D8E16C239}"/>
                  </a:ext>
                </a:extLst>
              </p:cNvPr>
              <p:cNvSpPr>
                <a:spLocks/>
              </p:cNvSpPr>
              <p:nvPr userDrawn="1"/>
            </p:nvSpPr>
            <p:spPr bwMode="auto">
              <a:xfrm>
                <a:off x="640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209">
                <a:extLst>
                  <a:ext uri="{FF2B5EF4-FFF2-40B4-BE49-F238E27FC236}">
                    <a16:creationId xmlns:a16="http://schemas.microsoft.com/office/drawing/2014/main" id="{ACD033BD-0BDB-4767-A4AD-F6A52EA47DFF}"/>
                  </a:ext>
                </a:extLst>
              </p:cNvPr>
              <p:cNvSpPr>
                <a:spLocks/>
              </p:cNvSpPr>
              <p:nvPr userDrawn="1"/>
            </p:nvSpPr>
            <p:spPr bwMode="auto">
              <a:xfrm>
                <a:off x="641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210">
                <a:extLst>
                  <a:ext uri="{FF2B5EF4-FFF2-40B4-BE49-F238E27FC236}">
                    <a16:creationId xmlns:a16="http://schemas.microsoft.com/office/drawing/2014/main" id="{8263A67C-5E43-41AA-83EF-2042051F9ECE}"/>
                  </a:ext>
                </a:extLst>
              </p:cNvPr>
              <p:cNvSpPr>
                <a:spLocks/>
              </p:cNvSpPr>
              <p:nvPr userDrawn="1"/>
            </p:nvSpPr>
            <p:spPr bwMode="auto">
              <a:xfrm>
                <a:off x="642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211">
                <a:extLst>
                  <a:ext uri="{FF2B5EF4-FFF2-40B4-BE49-F238E27FC236}">
                    <a16:creationId xmlns:a16="http://schemas.microsoft.com/office/drawing/2014/main" id="{A722E5B7-E7D7-4F98-8565-8637B05C6D57}"/>
                  </a:ext>
                </a:extLst>
              </p:cNvPr>
              <p:cNvSpPr>
                <a:spLocks/>
              </p:cNvSpPr>
              <p:nvPr userDrawn="1"/>
            </p:nvSpPr>
            <p:spPr bwMode="auto">
              <a:xfrm>
                <a:off x="643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212">
                <a:extLst>
                  <a:ext uri="{FF2B5EF4-FFF2-40B4-BE49-F238E27FC236}">
                    <a16:creationId xmlns:a16="http://schemas.microsoft.com/office/drawing/2014/main" id="{9B114B29-778E-4A03-87BC-69C1B9B1D57F}"/>
                  </a:ext>
                </a:extLst>
              </p:cNvPr>
              <p:cNvSpPr>
                <a:spLocks/>
              </p:cNvSpPr>
              <p:nvPr userDrawn="1"/>
            </p:nvSpPr>
            <p:spPr bwMode="auto">
              <a:xfrm>
                <a:off x="644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213">
                <a:extLst>
                  <a:ext uri="{FF2B5EF4-FFF2-40B4-BE49-F238E27FC236}">
                    <a16:creationId xmlns:a16="http://schemas.microsoft.com/office/drawing/2014/main" id="{AF49776E-1818-4148-BB56-20D88120F413}"/>
                  </a:ext>
                </a:extLst>
              </p:cNvPr>
              <p:cNvSpPr>
                <a:spLocks/>
              </p:cNvSpPr>
              <p:nvPr userDrawn="1"/>
            </p:nvSpPr>
            <p:spPr bwMode="auto">
              <a:xfrm>
                <a:off x="6399" y="880"/>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214">
                <a:extLst>
                  <a:ext uri="{FF2B5EF4-FFF2-40B4-BE49-F238E27FC236}">
                    <a16:creationId xmlns:a16="http://schemas.microsoft.com/office/drawing/2014/main" id="{56E40CF7-81FF-4AEF-A691-6972050B9A90}"/>
                  </a:ext>
                </a:extLst>
              </p:cNvPr>
              <p:cNvSpPr>
                <a:spLocks/>
              </p:cNvSpPr>
              <p:nvPr userDrawn="1"/>
            </p:nvSpPr>
            <p:spPr bwMode="auto">
              <a:xfrm>
                <a:off x="640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215">
                <a:extLst>
                  <a:ext uri="{FF2B5EF4-FFF2-40B4-BE49-F238E27FC236}">
                    <a16:creationId xmlns:a16="http://schemas.microsoft.com/office/drawing/2014/main" id="{FBAFE93B-0BA6-4911-999C-CD34138653E3}"/>
                  </a:ext>
                </a:extLst>
              </p:cNvPr>
              <p:cNvSpPr>
                <a:spLocks/>
              </p:cNvSpPr>
              <p:nvPr userDrawn="1"/>
            </p:nvSpPr>
            <p:spPr bwMode="auto">
              <a:xfrm>
                <a:off x="641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 name="Freeform 216">
                <a:extLst>
                  <a:ext uri="{FF2B5EF4-FFF2-40B4-BE49-F238E27FC236}">
                    <a16:creationId xmlns:a16="http://schemas.microsoft.com/office/drawing/2014/main" id="{8F093229-7736-4224-8D46-7609B017E144}"/>
                  </a:ext>
                </a:extLst>
              </p:cNvPr>
              <p:cNvSpPr>
                <a:spLocks/>
              </p:cNvSpPr>
              <p:nvPr userDrawn="1"/>
            </p:nvSpPr>
            <p:spPr bwMode="auto">
              <a:xfrm>
                <a:off x="642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217">
                <a:extLst>
                  <a:ext uri="{FF2B5EF4-FFF2-40B4-BE49-F238E27FC236}">
                    <a16:creationId xmlns:a16="http://schemas.microsoft.com/office/drawing/2014/main" id="{62B31CDA-AD40-44D0-A705-E8D7474D0ABE}"/>
                  </a:ext>
                </a:extLst>
              </p:cNvPr>
              <p:cNvSpPr>
                <a:spLocks/>
              </p:cNvSpPr>
              <p:nvPr userDrawn="1"/>
            </p:nvSpPr>
            <p:spPr bwMode="auto">
              <a:xfrm>
                <a:off x="643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218">
                <a:extLst>
                  <a:ext uri="{FF2B5EF4-FFF2-40B4-BE49-F238E27FC236}">
                    <a16:creationId xmlns:a16="http://schemas.microsoft.com/office/drawing/2014/main" id="{76C13460-5895-48E4-8BA0-BC795AD1152D}"/>
                  </a:ext>
                </a:extLst>
              </p:cNvPr>
              <p:cNvSpPr>
                <a:spLocks/>
              </p:cNvSpPr>
              <p:nvPr userDrawn="1"/>
            </p:nvSpPr>
            <p:spPr bwMode="auto">
              <a:xfrm>
                <a:off x="644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219">
                <a:extLst>
                  <a:ext uri="{FF2B5EF4-FFF2-40B4-BE49-F238E27FC236}">
                    <a16:creationId xmlns:a16="http://schemas.microsoft.com/office/drawing/2014/main" id="{7E786016-D613-4516-AF0D-48603C33B7CA}"/>
                  </a:ext>
                </a:extLst>
              </p:cNvPr>
              <p:cNvSpPr>
                <a:spLocks/>
              </p:cNvSpPr>
              <p:nvPr userDrawn="1"/>
            </p:nvSpPr>
            <p:spPr bwMode="auto">
              <a:xfrm>
                <a:off x="6399" y="893"/>
                <a:ext cx="6" cy="9"/>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220">
                <a:extLst>
                  <a:ext uri="{FF2B5EF4-FFF2-40B4-BE49-F238E27FC236}">
                    <a16:creationId xmlns:a16="http://schemas.microsoft.com/office/drawing/2014/main" id="{4897311A-FE1D-49DE-8D2A-CAE00B3CC095}"/>
                  </a:ext>
                </a:extLst>
              </p:cNvPr>
              <p:cNvSpPr>
                <a:spLocks/>
              </p:cNvSpPr>
              <p:nvPr userDrawn="1"/>
            </p:nvSpPr>
            <p:spPr bwMode="auto">
              <a:xfrm>
                <a:off x="640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221">
                <a:extLst>
                  <a:ext uri="{FF2B5EF4-FFF2-40B4-BE49-F238E27FC236}">
                    <a16:creationId xmlns:a16="http://schemas.microsoft.com/office/drawing/2014/main" id="{C293EE50-CDA7-4D9B-A1A4-D7398BE82EB1}"/>
                  </a:ext>
                </a:extLst>
              </p:cNvPr>
              <p:cNvSpPr>
                <a:spLocks/>
              </p:cNvSpPr>
              <p:nvPr userDrawn="1"/>
            </p:nvSpPr>
            <p:spPr bwMode="auto">
              <a:xfrm>
                <a:off x="641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Freeform 222">
                <a:extLst>
                  <a:ext uri="{FF2B5EF4-FFF2-40B4-BE49-F238E27FC236}">
                    <a16:creationId xmlns:a16="http://schemas.microsoft.com/office/drawing/2014/main" id="{6E5D1E79-E226-4B2E-A02D-F11BD248B514}"/>
                  </a:ext>
                </a:extLst>
              </p:cNvPr>
              <p:cNvSpPr>
                <a:spLocks/>
              </p:cNvSpPr>
              <p:nvPr userDrawn="1"/>
            </p:nvSpPr>
            <p:spPr bwMode="auto">
              <a:xfrm>
                <a:off x="642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223">
                <a:extLst>
                  <a:ext uri="{FF2B5EF4-FFF2-40B4-BE49-F238E27FC236}">
                    <a16:creationId xmlns:a16="http://schemas.microsoft.com/office/drawing/2014/main" id="{43AEF585-9B7A-43C0-A886-880443CF6D9B}"/>
                  </a:ext>
                </a:extLst>
              </p:cNvPr>
              <p:cNvSpPr>
                <a:spLocks/>
              </p:cNvSpPr>
              <p:nvPr userDrawn="1"/>
            </p:nvSpPr>
            <p:spPr bwMode="auto">
              <a:xfrm>
                <a:off x="643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224">
                <a:extLst>
                  <a:ext uri="{FF2B5EF4-FFF2-40B4-BE49-F238E27FC236}">
                    <a16:creationId xmlns:a16="http://schemas.microsoft.com/office/drawing/2014/main" id="{7A92C03C-C5EC-4E63-8424-244DAE73CB26}"/>
                  </a:ext>
                </a:extLst>
              </p:cNvPr>
              <p:cNvSpPr>
                <a:spLocks/>
              </p:cNvSpPr>
              <p:nvPr userDrawn="1"/>
            </p:nvSpPr>
            <p:spPr bwMode="auto">
              <a:xfrm>
                <a:off x="644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225">
                <a:extLst>
                  <a:ext uri="{FF2B5EF4-FFF2-40B4-BE49-F238E27FC236}">
                    <a16:creationId xmlns:a16="http://schemas.microsoft.com/office/drawing/2014/main" id="{905DE5E0-EA09-4D4C-9314-6E0BAE3E5AAA}"/>
                  </a:ext>
                </a:extLst>
              </p:cNvPr>
              <p:cNvSpPr>
                <a:spLocks noChangeArrowheads="1"/>
              </p:cNvSpPr>
              <p:nvPr userDrawn="1"/>
            </p:nvSpPr>
            <p:spPr bwMode="auto">
              <a:xfrm>
                <a:off x="6327" y="1129"/>
                <a:ext cx="11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Rectangle 226">
                <a:extLst>
                  <a:ext uri="{FF2B5EF4-FFF2-40B4-BE49-F238E27FC236}">
                    <a16:creationId xmlns:a16="http://schemas.microsoft.com/office/drawing/2014/main" id="{0EABE4B7-EE29-40A9-AAEC-D62F22F7745F}"/>
                  </a:ext>
                </a:extLst>
              </p:cNvPr>
              <p:cNvSpPr>
                <a:spLocks noChangeArrowheads="1"/>
              </p:cNvSpPr>
              <p:nvPr userDrawn="1"/>
            </p:nvSpPr>
            <p:spPr bwMode="auto">
              <a:xfrm>
                <a:off x="6327" y="1142"/>
                <a:ext cx="11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Rectangle 227">
                <a:extLst>
                  <a:ext uri="{FF2B5EF4-FFF2-40B4-BE49-F238E27FC236}">
                    <a16:creationId xmlns:a16="http://schemas.microsoft.com/office/drawing/2014/main" id="{C35B4B54-C665-4E48-8744-BC8C27EA6CF0}"/>
                  </a:ext>
                </a:extLst>
              </p:cNvPr>
              <p:cNvSpPr>
                <a:spLocks noChangeArrowheads="1"/>
              </p:cNvSpPr>
              <p:nvPr userDrawn="1"/>
            </p:nvSpPr>
            <p:spPr bwMode="auto">
              <a:xfrm>
                <a:off x="6327" y="1136"/>
                <a:ext cx="110" cy="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Rectangle 228">
                <a:extLst>
                  <a:ext uri="{FF2B5EF4-FFF2-40B4-BE49-F238E27FC236}">
                    <a16:creationId xmlns:a16="http://schemas.microsoft.com/office/drawing/2014/main" id="{2799DDFC-7890-477C-AE3F-9D2D397C1A31}"/>
                  </a:ext>
                </a:extLst>
              </p:cNvPr>
              <p:cNvSpPr>
                <a:spLocks noChangeArrowheads="1"/>
              </p:cNvSpPr>
              <p:nvPr userDrawn="1"/>
            </p:nvSpPr>
            <p:spPr bwMode="auto">
              <a:xfrm>
                <a:off x="6403" y="1075"/>
                <a:ext cx="21"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Rectangle 229">
                <a:extLst>
                  <a:ext uri="{FF2B5EF4-FFF2-40B4-BE49-F238E27FC236}">
                    <a16:creationId xmlns:a16="http://schemas.microsoft.com/office/drawing/2014/main" id="{9DFA028E-0CC0-4325-8077-F3420E89B15E}"/>
                  </a:ext>
                </a:extLst>
              </p:cNvPr>
              <p:cNvSpPr>
                <a:spLocks noChangeArrowheads="1"/>
              </p:cNvSpPr>
              <p:nvPr userDrawn="1"/>
            </p:nvSpPr>
            <p:spPr bwMode="auto">
              <a:xfrm>
                <a:off x="6418"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Rectangle 230">
                <a:extLst>
                  <a:ext uri="{FF2B5EF4-FFF2-40B4-BE49-F238E27FC236}">
                    <a16:creationId xmlns:a16="http://schemas.microsoft.com/office/drawing/2014/main" id="{C4A0E2E0-AFA2-49DA-9F5E-B5EA47A05466}"/>
                  </a:ext>
                </a:extLst>
              </p:cNvPr>
              <p:cNvSpPr>
                <a:spLocks noChangeArrowheads="1"/>
              </p:cNvSpPr>
              <p:nvPr userDrawn="1"/>
            </p:nvSpPr>
            <p:spPr bwMode="auto">
              <a:xfrm>
                <a:off x="6372" y="1075"/>
                <a:ext cx="20"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Rectangle 231">
                <a:extLst>
                  <a:ext uri="{FF2B5EF4-FFF2-40B4-BE49-F238E27FC236}">
                    <a16:creationId xmlns:a16="http://schemas.microsoft.com/office/drawing/2014/main" id="{AF2E8786-F9EE-4DF9-8CFD-713BCE5301AE}"/>
                  </a:ext>
                </a:extLst>
              </p:cNvPr>
              <p:cNvSpPr>
                <a:spLocks noChangeArrowheads="1"/>
              </p:cNvSpPr>
              <p:nvPr userDrawn="1"/>
            </p:nvSpPr>
            <p:spPr bwMode="auto">
              <a:xfrm>
                <a:off x="6386"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Rectangle 232">
                <a:extLst>
                  <a:ext uri="{FF2B5EF4-FFF2-40B4-BE49-F238E27FC236}">
                    <a16:creationId xmlns:a16="http://schemas.microsoft.com/office/drawing/2014/main" id="{64DEEA46-F1BC-4FF6-88F6-BE5954DD0DAC}"/>
                  </a:ext>
                </a:extLst>
              </p:cNvPr>
              <p:cNvSpPr>
                <a:spLocks noChangeArrowheads="1"/>
              </p:cNvSpPr>
              <p:nvPr userDrawn="1"/>
            </p:nvSpPr>
            <p:spPr bwMode="auto">
              <a:xfrm>
                <a:off x="6341" y="1075"/>
                <a:ext cx="20"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233">
                <a:extLst>
                  <a:ext uri="{FF2B5EF4-FFF2-40B4-BE49-F238E27FC236}">
                    <a16:creationId xmlns:a16="http://schemas.microsoft.com/office/drawing/2014/main" id="{46EF07B2-DC3D-4F4F-802E-A216B4C6E1AD}"/>
                  </a:ext>
                </a:extLst>
              </p:cNvPr>
              <p:cNvSpPr>
                <a:spLocks noChangeArrowheads="1"/>
              </p:cNvSpPr>
              <p:nvPr userDrawn="1"/>
            </p:nvSpPr>
            <p:spPr bwMode="auto">
              <a:xfrm>
                <a:off x="6355"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Rectangle 234">
                <a:extLst>
                  <a:ext uri="{FF2B5EF4-FFF2-40B4-BE49-F238E27FC236}">
                    <a16:creationId xmlns:a16="http://schemas.microsoft.com/office/drawing/2014/main" id="{E99E1D74-FF85-4585-B3FC-1E3ED6B02898}"/>
                  </a:ext>
                </a:extLst>
              </p:cNvPr>
              <p:cNvSpPr>
                <a:spLocks noChangeArrowheads="1"/>
              </p:cNvSpPr>
              <p:nvPr userDrawn="1"/>
            </p:nvSpPr>
            <p:spPr bwMode="auto">
              <a:xfrm>
                <a:off x="6341" y="1081"/>
                <a:ext cx="14"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235">
                <a:extLst>
                  <a:ext uri="{FF2B5EF4-FFF2-40B4-BE49-F238E27FC236}">
                    <a16:creationId xmlns:a16="http://schemas.microsoft.com/office/drawing/2014/main" id="{45108875-5304-42B1-A994-7CBD40387FDB}"/>
                  </a:ext>
                </a:extLst>
              </p:cNvPr>
              <p:cNvSpPr>
                <a:spLocks noChangeArrowheads="1"/>
              </p:cNvSpPr>
              <p:nvPr userDrawn="1"/>
            </p:nvSpPr>
            <p:spPr bwMode="auto">
              <a:xfrm>
                <a:off x="6372" y="1081"/>
                <a:ext cx="14"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236">
                <a:extLst>
                  <a:ext uri="{FF2B5EF4-FFF2-40B4-BE49-F238E27FC236}">
                    <a16:creationId xmlns:a16="http://schemas.microsoft.com/office/drawing/2014/main" id="{2F2033C9-0F69-4265-AD2F-AC06896377A4}"/>
                  </a:ext>
                </a:extLst>
              </p:cNvPr>
              <p:cNvSpPr>
                <a:spLocks noChangeArrowheads="1"/>
              </p:cNvSpPr>
              <p:nvPr userDrawn="1"/>
            </p:nvSpPr>
            <p:spPr bwMode="auto">
              <a:xfrm>
                <a:off x="6403" y="1081"/>
                <a:ext cx="15"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237">
                <a:extLst>
                  <a:ext uri="{FF2B5EF4-FFF2-40B4-BE49-F238E27FC236}">
                    <a16:creationId xmlns:a16="http://schemas.microsoft.com/office/drawing/2014/main" id="{057E6B48-D98F-4418-8C14-62384D60FD9E}"/>
                  </a:ext>
                </a:extLst>
              </p:cNvPr>
              <p:cNvSpPr>
                <a:spLocks/>
              </p:cNvSpPr>
              <p:nvPr userDrawn="1"/>
            </p:nvSpPr>
            <p:spPr bwMode="auto">
              <a:xfrm>
                <a:off x="6327" y="1040"/>
                <a:ext cx="110" cy="41"/>
              </a:xfrm>
              <a:custGeom>
                <a:avLst/>
                <a:gdLst>
                  <a:gd name="T0" fmla="*/ 110 w 110"/>
                  <a:gd name="T1" fmla="*/ 41 h 41"/>
                  <a:gd name="T2" fmla="*/ 0 w 110"/>
                  <a:gd name="T3" fmla="*/ 41 h 41"/>
                  <a:gd name="T4" fmla="*/ 55 w 110"/>
                  <a:gd name="T5" fmla="*/ 0 h 41"/>
                  <a:gd name="T6" fmla="*/ 110 w 110"/>
                  <a:gd name="T7" fmla="*/ 41 h 41"/>
                </a:gdLst>
                <a:ahLst/>
                <a:cxnLst>
                  <a:cxn ang="0">
                    <a:pos x="T0" y="T1"/>
                  </a:cxn>
                  <a:cxn ang="0">
                    <a:pos x="T2" y="T3"/>
                  </a:cxn>
                  <a:cxn ang="0">
                    <a:pos x="T4" y="T5"/>
                  </a:cxn>
                  <a:cxn ang="0">
                    <a:pos x="T6" y="T7"/>
                  </a:cxn>
                </a:cxnLst>
                <a:rect l="0" t="0" r="r" b="b"/>
                <a:pathLst>
                  <a:path w="110" h="41">
                    <a:moveTo>
                      <a:pt x="110" y="41"/>
                    </a:moveTo>
                    <a:lnTo>
                      <a:pt x="0" y="41"/>
                    </a:lnTo>
                    <a:lnTo>
                      <a:pt x="55" y="0"/>
                    </a:lnTo>
                    <a:lnTo>
                      <a:pt x="11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238">
                <a:extLst>
                  <a:ext uri="{FF2B5EF4-FFF2-40B4-BE49-F238E27FC236}">
                    <a16:creationId xmlns:a16="http://schemas.microsoft.com/office/drawing/2014/main" id="{E3C0E190-D3D8-4436-A38E-7956FBB901E1}"/>
                  </a:ext>
                </a:extLst>
              </p:cNvPr>
              <p:cNvSpPr>
                <a:spLocks/>
              </p:cNvSpPr>
              <p:nvPr userDrawn="1"/>
            </p:nvSpPr>
            <p:spPr bwMode="auto">
              <a:xfrm>
                <a:off x="6377" y="1040"/>
                <a:ext cx="60" cy="41"/>
              </a:xfrm>
              <a:custGeom>
                <a:avLst/>
                <a:gdLst>
                  <a:gd name="T0" fmla="*/ 5 w 60"/>
                  <a:gd name="T1" fmla="*/ 0 h 41"/>
                  <a:gd name="T2" fmla="*/ 0 w 60"/>
                  <a:gd name="T3" fmla="*/ 4 h 41"/>
                  <a:gd name="T4" fmla="*/ 32 w 60"/>
                  <a:gd name="T5" fmla="*/ 41 h 41"/>
                  <a:gd name="T6" fmla="*/ 60 w 60"/>
                  <a:gd name="T7" fmla="*/ 41 h 41"/>
                  <a:gd name="T8" fmla="*/ 5 w 60"/>
                  <a:gd name="T9" fmla="*/ 0 h 41"/>
                </a:gdLst>
                <a:ahLst/>
                <a:cxnLst>
                  <a:cxn ang="0">
                    <a:pos x="T0" y="T1"/>
                  </a:cxn>
                  <a:cxn ang="0">
                    <a:pos x="T2" y="T3"/>
                  </a:cxn>
                  <a:cxn ang="0">
                    <a:pos x="T4" y="T5"/>
                  </a:cxn>
                  <a:cxn ang="0">
                    <a:pos x="T6" y="T7"/>
                  </a:cxn>
                  <a:cxn ang="0">
                    <a:pos x="T8" y="T9"/>
                  </a:cxn>
                </a:cxnLst>
                <a:rect l="0" t="0" r="r" b="b"/>
                <a:pathLst>
                  <a:path w="60" h="41">
                    <a:moveTo>
                      <a:pt x="5" y="0"/>
                    </a:moveTo>
                    <a:lnTo>
                      <a:pt x="0" y="4"/>
                    </a:lnTo>
                    <a:lnTo>
                      <a:pt x="32" y="41"/>
                    </a:lnTo>
                    <a:lnTo>
                      <a:pt x="60" y="41"/>
                    </a:lnTo>
                    <a:lnTo>
                      <a:pt x="5"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239">
                <a:extLst>
                  <a:ext uri="{FF2B5EF4-FFF2-40B4-BE49-F238E27FC236}">
                    <a16:creationId xmlns:a16="http://schemas.microsoft.com/office/drawing/2014/main" id="{4D1C808F-C1DB-4940-B28B-D3C1659955E3}"/>
                  </a:ext>
                </a:extLst>
              </p:cNvPr>
              <p:cNvSpPr>
                <a:spLocks/>
              </p:cNvSpPr>
              <p:nvPr userDrawn="1"/>
            </p:nvSpPr>
            <p:spPr bwMode="auto">
              <a:xfrm>
                <a:off x="6453" y="1043"/>
                <a:ext cx="142" cy="40"/>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240">
                <a:extLst>
                  <a:ext uri="{FF2B5EF4-FFF2-40B4-BE49-F238E27FC236}">
                    <a16:creationId xmlns:a16="http://schemas.microsoft.com/office/drawing/2014/main" id="{AB12E6C6-C2F7-4E0E-B229-7A35BAB8165B}"/>
                  </a:ext>
                </a:extLst>
              </p:cNvPr>
              <p:cNvSpPr>
                <a:spLocks/>
              </p:cNvSpPr>
              <p:nvPr userDrawn="1"/>
            </p:nvSpPr>
            <p:spPr bwMode="auto">
              <a:xfrm>
                <a:off x="6448" y="1001"/>
                <a:ext cx="134" cy="73"/>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241">
                <a:extLst>
                  <a:ext uri="{FF2B5EF4-FFF2-40B4-BE49-F238E27FC236}">
                    <a16:creationId xmlns:a16="http://schemas.microsoft.com/office/drawing/2014/main" id="{9D524DDA-6DBC-435E-A3BB-499C403C02D3}"/>
                  </a:ext>
                </a:extLst>
              </p:cNvPr>
              <p:cNvSpPr>
                <a:spLocks/>
              </p:cNvSpPr>
              <p:nvPr userDrawn="1"/>
            </p:nvSpPr>
            <p:spPr bwMode="auto">
              <a:xfrm>
                <a:off x="5808" y="1121"/>
                <a:ext cx="104" cy="30"/>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242">
                <a:extLst>
                  <a:ext uri="{FF2B5EF4-FFF2-40B4-BE49-F238E27FC236}">
                    <a16:creationId xmlns:a16="http://schemas.microsoft.com/office/drawing/2014/main" id="{DB28202D-099F-4221-B93C-A1D1AA2ABE06}"/>
                  </a:ext>
                </a:extLst>
              </p:cNvPr>
              <p:cNvSpPr>
                <a:spLocks/>
              </p:cNvSpPr>
              <p:nvPr userDrawn="1"/>
            </p:nvSpPr>
            <p:spPr bwMode="auto">
              <a:xfrm>
                <a:off x="5804" y="1090"/>
                <a:ext cx="98" cy="54"/>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243">
                <a:extLst>
                  <a:ext uri="{FF2B5EF4-FFF2-40B4-BE49-F238E27FC236}">
                    <a16:creationId xmlns:a16="http://schemas.microsoft.com/office/drawing/2014/main" id="{641A4A6A-901C-4B88-9B91-777E7B1D5D38}"/>
                  </a:ext>
                </a:extLst>
              </p:cNvPr>
              <p:cNvSpPr>
                <a:spLocks/>
              </p:cNvSpPr>
              <p:nvPr userDrawn="1"/>
            </p:nvSpPr>
            <p:spPr bwMode="auto">
              <a:xfrm>
                <a:off x="5928" y="688"/>
                <a:ext cx="83" cy="2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Freeform 244">
                <a:extLst>
                  <a:ext uri="{FF2B5EF4-FFF2-40B4-BE49-F238E27FC236}">
                    <a16:creationId xmlns:a16="http://schemas.microsoft.com/office/drawing/2014/main" id="{8759466C-6C58-486D-BF35-615BC5380F68}"/>
                  </a:ext>
                </a:extLst>
              </p:cNvPr>
              <p:cNvSpPr>
                <a:spLocks/>
              </p:cNvSpPr>
              <p:nvPr userDrawn="1"/>
            </p:nvSpPr>
            <p:spPr bwMode="auto">
              <a:xfrm>
                <a:off x="5925" y="663"/>
                <a:ext cx="78" cy="43"/>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spTree>
    <p:extLst>
      <p:ext uri="{BB962C8B-B14F-4D97-AF65-F5344CB8AC3E}">
        <p14:creationId xmlns:p14="http://schemas.microsoft.com/office/powerpoint/2010/main" val="5160069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1934235"/>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226197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1946530"/>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866846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1" y="2"/>
            <a:ext cx="12164203" cy="771524"/>
          </a:xfrm>
        </p:spPr>
        <p:txBody>
          <a:bodyPr lIns="91440" tIns="91440" rIns="0"/>
          <a:lstStyle>
            <a:lvl1pPr>
              <a:defRPr sz="2200">
                <a:solidFill>
                  <a:schemeClr val="bg2"/>
                </a:solidFill>
                <a:latin typeface="+mn-lt"/>
              </a:defRPr>
            </a:lvl1pPr>
          </a:lstStyle>
          <a:p>
            <a:r>
              <a:rPr lang="en-US"/>
              <a:t>Click to edit Master title style</a:t>
            </a:r>
          </a:p>
        </p:txBody>
      </p:sp>
      <p:sp>
        <p:nvSpPr>
          <p:cNvPr id="4" name="Rectangle 3">
            <a:extLst>
              <a:ext uri="{FF2B5EF4-FFF2-40B4-BE49-F238E27FC236}">
                <a16:creationId xmlns:a16="http://schemas.microsoft.com/office/drawing/2014/main" id="{FF57A33A-3D8F-4CA0-9CBC-4D552F0603A6}"/>
              </a:ext>
            </a:extLst>
          </p:cNvPr>
          <p:cNvSpPr/>
          <p:nvPr userDrawn="1"/>
        </p:nvSpPr>
        <p:spPr>
          <a:xfrm>
            <a:off x="10851265" y="6729195"/>
            <a:ext cx="1408189" cy="243275"/>
          </a:xfrm>
          <a:prstGeom prst="rect">
            <a:avLst/>
          </a:prstGeom>
        </p:spPr>
        <p:txBody>
          <a:bodyPr wrap="none">
            <a:spAutoFit/>
          </a:bodyPr>
          <a:lstStyle/>
          <a:p>
            <a:pPr algn="r"/>
            <a:r>
              <a:rPr lang="en-US" sz="950">
                <a:solidFill>
                  <a:schemeClr val="bg1"/>
                </a:solidFill>
                <a:effectLst/>
                <a:latin typeface="Segoe UI" panose="020B0502040204020203" pitchFamily="34" charset="0"/>
                <a:ea typeface="PMingLiU" panose="02020500000000000000" pitchFamily="18" charset="-120"/>
                <a:cs typeface="Segoe UI" panose="020B0502040204020203" pitchFamily="34" charset="0"/>
              </a:rPr>
              <a:t>Microsoft Confidential</a:t>
            </a:r>
            <a:endParaRPr lang="en-US" sz="95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9598566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74639" y="182880"/>
            <a:ext cx="5852893" cy="771524"/>
          </a:xfrm>
        </p:spPr>
        <p:txBody>
          <a:bodyPr lIns="0" tIns="91440" rIns="0" bIns="0"/>
          <a:lstStyle>
            <a:lvl1pPr>
              <a:lnSpc>
                <a:spcPct val="110000"/>
              </a:lnSpc>
              <a:spcBef>
                <a:spcPts val="1199"/>
              </a:spcBef>
              <a:spcAft>
                <a:spcPts val="1199"/>
              </a:spcAft>
              <a:defRPr sz="2200">
                <a:solidFill>
                  <a:schemeClr val="bg2"/>
                </a:solidFill>
                <a:latin typeface="+mn-lt"/>
              </a:defRPr>
            </a:lvl1pPr>
          </a:lstStyle>
          <a:p>
            <a:r>
              <a:rPr lang="en-US"/>
              <a:t>Click to edit Master title style</a:t>
            </a:r>
          </a:p>
        </p:txBody>
      </p:sp>
      <p:sp>
        <p:nvSpPr>
          <p:cNvPr id="4" name="Rectangle 3">
            <a:extLst>
              <a:ext uri="{FF2B5EF4-FFF2-40B4-BE49-F238E27FC236}">
                <a16:creationId xmlns:a16="http://schemas.microsoft.com/office/drawing/2014/main" id="{FF57A33A-3D8F-4CA0-9CBC-4D552F0603A6}"/>
              </a:ext>
            </a:extLst>
          </p:cNvPr>
          <p:cNvSpPr/>
          <p:nvPr userDrawn="1"/>
        </p:nvSpPr>
        <p:spPr>
          <a:xfrm>
            <a:off x="10851265" y="6729195"/>
            <a:ext cx="1408189" cy="243275"/>
          </a:xfrm>
          <a:prstGeom prst="rect">
            <a:avLst/>
          </a:prstGeom>
        </p:spPr>
        <p:txBody>
          <a:bodyPr wrap="none">
            <a:spAutoFit/>
          </a:bodyPr>
          <a:lstStyle/>
          <a:p>
            <a:pPr algn="r"/>
            <a:r>
              <a:rPr lang="en-US" sz="950">
                <a:solidFill>
                  <a:schemeClr val="bg1"/>
                </a:solidFill>
                <a:effectLst/>
                <a:latin typeface="Segoe UI" panose="020B0502040204020203" pitchFamily="34" charset="0"/>
                <a:ea typeface="PMingLiU" panose="02020500000000000000" pitchFamily="18" charset="-120"/>
                <a:cs typeface="Segoe UI" panose="020B0502040204020203" pitchFamily="34" charset="0"/>
              </a:rPr>
              <a:t>Microsoft Confidential</a:t>
            </a:r>
            <a:endParaRPr lang="en-US" sz="950">
              <a:solidFill>
                <a:schemeClr val="bg1"/>
              </a:solidFill>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01F61F92-46EF-4AD5-B4FC-1EFA03DD2C5D}"/>
              </a:ext>
            </a:extLst>
          </p:cNvPr>
          <p:cNvSpPr>
            <a:spLocks noGrp="1"/>
          </p:cNvSpPr>
          <p:nvPr>
            <p:ph type="body" sz="quarter" idx="10"/>
          </p:nvPr>
        </p:nvSpPr>
        <p:spPr>
          <a:xfrm>
            <a:off x="6218239" y="182880"/>
            <a:ext cx="5943600" cy="527837"/>
          </a:xfrm>
        </p:spPr>
        <p:txBody>
          <a:bodyPr tIns="91440"/>
          <a:lstStyle>
            <a:lvl1pPr marL="0" indent="0">
              <a:lnSpc>
                <a:spcPct val="110000"/>
              </a:lnSpc>
              <a:spcBef>
                <a:spcPts val="1199"/>
              </a:spcBef>
              <a:spcAft>
                <a:spcPts val="1199"/>
              </a:spcAft>
              <a:buNone/>
              <a:defRPr sz="2200">
                <a:solidFill>
                  <a:schemeClr val="bg2"/>
                </a:solidFill>
                <a:latin typeface="+mn-lt"/>
              </a:defRPr>
            </a:lvl1pPr>
          </a:lstStyle>
          <a:p>
            <a:pPr lvl="0"/>
            <a:endParaRPr lang="en-US"/>
          </a:p>
        </p:txBody>
      </p:sp>
    </p:spTree>
    <p:extLst>
      <p:ext uri="{BB962C8B-B14F-4D97-AF65-F5344CB8AC3E}">
        <p14:creationId xmlns:p14="http://schemas.microsoft.com/office/powerpoint/2010/main" val="184837623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74638" y="182880"/>
            <a:ext cx="9731210" cy="771524"/>
          </a:xfrm>
        </p:spPr>
        <p:txBody>
          <a:bodyPr lIns="0" tIns="91440" rIns="0" bIns="0"/>
          <a:lstStyle>
            <a:lvl1pPr>
              <a:lnSpc>
                <a:spcPct val="100000"/>
              </a:lnSpc>
              <a:spcBef>
                <a:spcPts val="600"/>
              </a:spcBef>
              <a:spcAft>
                <a:spcPts val="600"/>
              </a:spcAft>
              <a:defRPr sz="4799">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237558707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74638" y="182880"/>
            <a:ext cx="9731210" cy="771524"/>
          </a:xfrm>
        </p:spPr>
        <p:txBody>
          <a:bodyPr lIns="0" tIns="91440" rIns="0" bIns="0"/>
          <a:lstStyle>
            <a:lvl1pPr>
              <a:lnSpc>
                <a:spcPct val="100000"/>
              </a:lnSpc>
              <a:spcBef>
                <a:spcPts val="600"/>
              </a:spcBef>
              <a:spcAft>
                <a:spcPts val="600"/>
              </a:spcAft>
              <a:defRPr sz="4799">
                <a:solidFill>
                  <a:schemeClr val="bg2"/>
                </a:solidFill>
                <a:latin typeface="+mj-lt"/>
              </a:defRPr>
            </a:lvl1pPr>
          </a:lstStyle>
          <a:p>
            <a:r>
              <a:rPr lang="en-US"/>
              <a:t>Click to edit Master title style</a:t>
            </a:r>
          </a:p>
        </p:txBody>
      </p:sp>
      <p:sp>
        <p:nvSpPr>
          <p:cNvPr id="6" name="Text Placeholder 3">
            <a:extLst>
              <a:ext uri="{FF2B5EF4-FFF2-40B4-BE49-F238E27FC236}">
                <a16:creationId xmlns:a16="http://schemas.microsoft.com/office/drawing/2014/main" id="{A2348ECF-26C5-46F7-AB4A-94957FAB561F}"/>
              </a:ext>
            </a:extLst>
          </p:cNvPr>
          <p:cNvSpPr>
            <a:spLocks noGrp="1"/>
          </p:cNvSpPr>
          <p:nvPr>
            <p:ph type="body" sz="quarter" idx="10"/>
          </p:nvPr>
        </p:nvSpPr>
        <p:spPr>
          <a:xfrm>
            <a:off x="274640" y="1212852"/>
            <a:ext cx="11887200" cy="2403607"/>
          </a:xfrm>
        </p:spPr>
        <p:txBody>
          <a:bodyPr>
            <a:spAutoFit/>
          </a:bodyPr>
          <a:lstStyle>
            <a:lvl1pPr>
              <a:lnSpc>
                <a:spcPct val="95000"/>
              </a:lnSpc>
              <a:spcBef>
                <a:spcPts val="600"/>
              </a:spcBef>
              <a:spcAft>
                <a:spcPts val="600"/>
              </a:spcAft>
              <a:defRPr sz="3598">
                <a:solidFill>
                  <a:schemeClr val="bg1"/>
                </a:solidFill>
              </a:defRPr>
            </a:lvl1pPr>
            <a:lvl2pPr>
              <a:lnSpc>
                <a:spcPct val="95000"/>
              </a:lnSpc>
              <a:spcBef>
                <a:spcPts val="600"/>
              </a:spcBef>
              <a:spcAft>
                <a:spcPts val="600"/>
              </a:spcAft>
              <a:defRPr>
                <a:solidFill>
                  <a:schemeClr val="bg1"/>
                </a:solidFill>
              </a:defRPr>
            </a:lvl2pPr>
            <a:lvl3pPr>
              <a:lnSpc>
                <a:spcPct val="95000"/>
              </a:lnSpc>
              <a:spcBef>
                <a:spcPts val="600"/>
              </a:spcBef>
              <a:spcAft>
                <a:spcPts val="600"/>
              </a:spcAft>
              <a:defRPr>
                <a:solidFill>
                  <a:schemeClr val="bg1"/>
                </a:solidFill>
              </a:defRPr>
            </a:lvl3pPr>
            <a:lvl4pPr>
              <a:lnSpc>
                <a:spcPct val="95000"/>
              </a:lnSpc>
              <a:spcBef>
                <a:spcPts val="600"/>
              </a:spcBef>
              <a:spcAft>
                <a:spcPts val="600"/>
              </a:spcAft>
              <a:defRPr>
                <a:solidFill>
                  <a:schemeClr val="bg1"/>
                </a:solidFill>
              </a:defRPr>
            </a:lvl4pPr>
            <a:lvl5pPr>
              <a:lnSpc>
                <a:spcPct val="95000"/>
              </a:lnSpc>
              <a:spcBef>
                <a:spcPts val="600"/>
              </a:spcBef>
              <a:spcAft>
                <a:spcPts val="6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37930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466975" y="178676"/>
            <a:ext cx="9697228" cy="592849"/>
          </a:xfrm>
        </p:spPr>
        <p:txBody>
          <a:bodyPr lIns="91440" tIns="91440" rIns="0"/>
          <a:lstStyle>
            <a:lvl1pPr>
              <a:lnSpc>
                <a:spcPct val="110000"/>
              </a:lnSpc>
              <a:spcBef>
                <a:spcPts val="1199"/>
              </a:spcBef>
              <a:spcAft>
                <a:spcPts val="1199"/>
              </a:spcAft>
              <a:defRPr sz="2200">
                <a:solidFill>
                  <a:schemeClr val="bg2"/>
                </a:solidFill>
                <a:latin typeface="+mn-lt"/>
              </a:defRPr>
            </a:lvl1pPr>
          </a:lstStyle>
          <a:p>
            <a:r>
              <a:rPr lang="en-US"/>
              <a:t>Click to edit Master title style</a:t>
            </a:r>
          </a:p>
        </p:txBody>
      </p:sp>
      <p:sp>
        <p:nvSpPr>
          <p:cNvPr id="3" name="Rectangle 2">
            <a:extLst>
              <a:ext uri="{FF2B5EF4-FFF2-40B4-BE49-F238E27FC236}">
                <a16:creationId xmlns:a16="http://schemas.microsoft.com/office/drawing/2014/main" id="{4F243B09-5841-4563-9530-811E07832996}"/>
              </a:ext>
            </a:extLst>
          </p:cNvPr>
          <p:cNvSpPr/>
          <p:nvPr userDrawn="1"/>
        </p:nvSpPr>
        <p:spPr bwMode="auto">
          <a:xfrm>
            <a:off x="0" y="0"/>
            <a:ext cx="2286000" cy="6994525"/>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595944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2571750"/>
            <a:ext cx="9612248" cy="3667124"/>
          </a:xfrm>
          <a:noFill/>
        </p:spPr>
        <p:txBody>
          <a:bodyPr lIns="146304" tIns="0" rIns="0" bIns="91440" anchor="t" anchorCtr="0"/>
          <a:lstStyle>
            <a:lvl1pPr>
              <a:defRPr sz="5398" spc="-100" baseline="0">
                <a:solidFill>
                  <a:schemeClr val="tx1"/>
                </a:solidFill>
              </a:defRPr>
            </a:lvl1pPr>
          </a:lstStyle>
          <a:p>
            <a:r>
              <a:rPr lang="en-US"/>
              <a:t>Lorem ipsum</a:t>
            </a:r>
          </a:p>
        </p:txBody>
      </p:sp>
    </p:spTree>
    <p:extLst>
      <p:ext uri="{BB962C8B-B14F-4D97-AF65-F5344CB8AC3E}">
        <p14:creationId xmlns:p14="http://schemas.microsoft.com/office/powerpoint/2010/main" val="330079359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9555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389072"/>
            <a:ext cx="11887199" cy="449227"/>
          </a:xfrm>
          <a:prstGeom prst="rect">
            <a:avLst/>
          </a:prstGeom>
          <a:noFill/>
          <a:ln w="12700">
            <a:noFill/>
            <a:miter lim="800000"/>
            <a:headEnd type="none" w="sm" len="sm"/>
            <a:tailEnd type="none" w="sm" len="sm"/>
          </a:ln>
          <a:effectLst/>
        </p:spPr>
        <p:txBody>
          <a:bodyPr vert="horz" wrap="square" lIns="182776" tIns="146220" rIns="182776" bIns="146220" numCol="1" anchor="t" anchorCtr="0" compatLnSpc="1">
            <a:prstTxWarp prst="textNoShape">
              <a:avLst/>
            </a:prstTxWarp>
            <a:spAutoFit/>
          </a:bodyPr>
          <a:lstStyle/>
          <a:p>
            <a:pPr defTabSz="931574" eaLnBrk="0" hangingPunct="0">
              <a:defRPr/>
            </a:pPr>
            <a:r>
              <a:rPr lang="en-US" sz="1000">
                <a:gradFill>
                  <a:gsLst>
                    <a:gs pos="0">
                      <a:srgbClr val="FFFFFF"/>
                    </a:gs>
                    <a:gs pos="100000">
                      <a:srgbClr val="FFFFFF"/>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4"/>
            <a:ext cx="3288506" cy="704445"/>
          </a:xfrm>
          <a:prstGeom prst="rect">
            <a:avLst/>
          </a:prstGeom>
        </p:spPr>
      </p:pic>
    </p:spTree>
    <p:extLst>
      <p:ext uri="{BB962C8B-B14F-4D97-AF65-F5344CB8AC3E}">
        <p14:creationId xmlns:p14="http://schemas.microsoft.com/office/powerpoint/2010/main" val="2631945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64425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Insert Photo">
    <p:bg>
      <p:bgPr>
        <a:solidFill>
          <a:schemeClr val="tx1"/>
        </a:solidFill>
        <a:effectLst/>
      </p:bgPr>
    </p:bg>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436475" cy="304986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802865"/>
            <a:ext cx="12436475" cy="1191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sp>
        <p:nvSpPr>
          <p:cNvPr id="21" name="Title 1"/>
          <p:cNvSpPr>
            <a:spLocks noGrp="1"/>
          </p:cNvSpPr>
          <p:nvPr>
            <p:ph type="ctrTitle"/>
          </p:nvPr>
        </p:nvSpPr>
        <p:spPr>
          <a:xfrm>
            <a:off x="271874" y="3344863"/>
            <a:ext cx="3783477" cy="2234206"/>
          </a:xfrm>
          <a:prstGeom prst="rect">
            <a:avLst/>
          </a:prstGeom>
        </p:spPr>
        <p:txBody>
          <a:bodyPr lIns="0" tIns="0" rIns="0" bIns="0" anchor="t" anchorCtr="0">
            <a:noAutofit/>
          </a:bodyPr>
          <a:lstStyle>
            <a:lvl1pPr algn="l">
              <a:defRPr sz="4199" b="0">
                <a:solidFill>
                  <a:schemeClr val="bg2"/>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428139" y="3472661"/>
            <a:ext cx="7379680" cy="2106407"/>
          </a:xfrm>
          <a:prstGeom prst="rect">
            <a:avLst/>
          </a:prstGeom>
        </p:spPr>
        <p:txBody>
          <a:bodyPr lIns="0" tIns="0" rIns="0" bIns="0">
            <a:noAutofit/>
          </a:bodyPr>
          <a:lstStyle>
            <a:lvl1pPr marL="0" indent="0">
              <a:lnSpc>
                <a:spcPts val="1836"/>
              </a:lnSpc>
              <a:buNone/>
              <a:defRPr sz="1199">
                <a:solidFill>
                  <a:schemeClr val="bg1"/>
                </a:solidFill>
                <a:latin typeface="+mn-lt"/>
              </a:defRPr>
            </a:lvl1pPr>
          </a:lstStyle>
          <a:p>
            <a:pPr lvl="0"/>
            <a:r>
              <a:rPr lang="en-US"/>
              <a:t>Click to edit Master text styles</a:t>
            </a:r>
          </a:p>
        </p:txBody>
      </p:sp>
      <p:sp>
        <p:nvSpPr>
          <p:cNvPr id="30" name="Text Placeholder 136"/>
          <p:cNvSpPr>
            <a:spLocks noGrp="1"/>
          </p:cNvSpPr>
          <p:nvPr>
            <p:ph type="body" sz="quarter" idx="35"/>
          </p:nvPr>
        </p:nvSpPr>
        <p:spPr>
          <a:xfrm>
            <a:off x="11152551" y="6427359"/>
            <a:ext cx="857362" cy="390572"/>
          </a:xfrm>
          <a:prstGeom prst="rect">
            <a:avLst/>
          </a:prstGeom>
        </p:spPr>
        <p:txBody>
          <a:bodyPr lIns="0" tIns="0" rIns="0" bIns="0">
            <a:noAutofit/>
          </a:bodyPr>
          <a:lstStyle>
            <a:lvl1pPr marL="0" marR="0" indent="0" algn="ctr" defTabSz="932239"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120" indent="0">
              <a:buNone/>
              <a:defRPr sz="816"/>
            </a:lvl2pPr>
            <a:lvl3pPr marL="932239" indent="0">
              <a:buNone/>
              <a:defRPr sz="816"/>
            </a:lvl3pPr>
            <a:lvl4pPr marL="1398358" indent="0">
              <a:buNone/>
              <a:defRPr sz="816"/>
            </a:lvl4pPr>
            <a:lvl5pPr marL="1864477" indent="0">
              <a:buNone/>
              <a:defRPr sz="816"/>
            </a:lvl5pPr>
          </a:lstStyle>
          <a:p>
            <a:pPr lvl="0"/>
            <a:r>
              <a:rPr lang="en-US"/>
              <a:t>Click to edit Master text styles</a:t>
            </a:r>
          </a:p>
        </p:txBody>
      </p:sp>
      <p:cxnSp>
        <p:nvCxnSpPr>
          <p:cNvPr id="31" name="Straight Connector 30"/>
          <p:cNvCxnSpPr/>
          <p:nvPr userDrawn="1"/>
        </p:nvCxnSpPr>
        <p:spPr>
          <a:xfrm>
            <a:off x="10734466" y="6031968"/>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6561" y="6001866"/>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a:t>Drag logo here</a:t>
            </a:r>
          </a:p>
        </p:txBody>
      </p:sp>
      <p:sp>
        <p:nvSpPr>
          <p:cNvPr id="36" name="Text Placeholder 136"/>
          <p:cNvSpPr>
            <a:spLocks noGrp="1"/>
          </p:cNvSpPr>
          <p:nvPr>
            <p:ph type="body" sz="quarter" idx="29"/>
          </p:nvPr>
        </p:nvSpPr>
        <p:spPr>
          <a:xfrm>
            <a:off x="9340555" y="6304303"/>
            <a:ext cx="1008466" cy="473190"/>
          </a:xfrm>
          <a:prstGeom prst="rect">
            <a:avLst/>
          </a:prstGeom>
        </p:spPr>
        <p:txBody>
          <a:bodyPr lIns="0" tIns="0" rIns="0" bIns="0">
            <a:noAutofit/>
          </a:bodyPr>
          <a:lstStyle>
            <a:lvl1pPr marL="0" marR="0" indent="0" algn="l" defTabSz="932239" rtl="0" eaLnBrk="1" fontAlgn="auto" latinLnBrk="0" hangingPunct="1">
              <a:lnSpc>
                <a:spcPct val="100000"/>
              </a:lnSpc>
              <a:spcBef>
                <a:spcPts val="0"/>
              </a:spcBef>
              <a:spcAft>
                <a:spcPts val="0"/>
              </a:spcAft>
              <a:buClrTx/>
              <a:buSzTx/>
              <a:buFont typeface="Arial" panose="020B0604020202020204" pitchFamily="34" charset="0"/>
              <a:buNone/>
              <a:tabLst/>
              <a:defRPr sz="900" b="0">
                <a:solidFill>
                  <a:schemeClr val="bg1">
                    <a:lumMod val="50000"/>
                  </a:schemeClr>
                </a:solidFill>
                <a:latin typeface="+mn-lt"/>
              </a:defRPr>
            </a:lvl1pPr>
            <a:lvl2pPr marL="466120" indent="0">
              <a:buNone/>
              <a:defRPr sz="816"/>
            </a:lvl2pPr>
            <a:lvl3pPr marL="932239" indent="0">
              <a:buNone/>
              <a:defRPr sz="816"/>
            </a:lvl3pPr>
            <a:lvl4pPr marL="1398358" indent="0">
              <a:buNone/>
              <a:defRPr sz="816"/>
            </a:lvl4pPr>
            <a:lvl5pPr marL="1864477" indent="0">
              <a:buNone/>
              <a:defRPr sz="816"/>
            </a:lvl5pPr>
          </a:lstStyle>
          <a:p>
            <a:pPr lvl="0"/>
            <a:r>
              <a:rPr lang="en-US"/>
              <a:t>Click to edit Master text styles</a:t>
            </a:r>
          </a:p>
        </p:txBody>
      </p:sp>
      <p:sp>
        <p:nvSpPr>
          <p:cNvPr id="37" name="Text Placeholder 136"/>
          <p:cNvSpPr>
            <a:spLocks noGrp="1"/>
          </p:cNvSpPr>
          <p:nvPr>
            <p:ph type="body" sz="quarter" idx="31"/>
          </p:nvPr>
        </p:nvSpPr>
        <p:spPr>
          <a:xfrm>
            <a:off x="7126488" y="6304304"/>
            <a:ext cx="821575" cy="473190"/>
          </a:xfrm>
          <a:prstGeom prst="rect">
            <a:avLst/>
          </a:prstGeom>
        </p:spPr>
        <p:txBody>
          <a:bodyPr lIns="0" tIns="0" rIns="0" bIns="0">
            <a:noAutofit/>
          </a:bodyPr>
          <a:lstStyle>
            <a:lvl1pPr marL="0" marR="0" indent="0" algn="l" defTabSz="932239" rtl="0" eaLnBrk="1" fontAlgn="auto" latinLnBrk="0" hangingPunct="1">
              <a:lnSpc>
                <a:spcPct val="100000"/>
              </a:lnSpc>
              <a:spcBef>
                <a:spcPts val="0"/>
              </a:spcBef>
              <a:spcAft>
                <a:spcPts val="0"/>
              </a:spcAft>
              <a:buClrTx/>
              <a:buSzTx/>
              <a:buFont typeface="Arial" panose="020B0604020202020204" pitchFamily="34" charset="0"/>
              <a:buNone/>
              <a:tabLst/>
              <a:defRPr sz="900" b="0">
                <a:solidFill>
                  <a:schemeClr val="bg1">
                    <a:lumMod val="50000"/>
                  </a:schemeClr>
                </a:solidFill>
                <a:latin typeface="+mn-lt"/>
              </a:defRPr>
            </a:lvl1pPr>
            <a:lvl2pPr marL="466120" indent="0">
              <a:buNone/>
              <a:defRPr sz="816"/>
            </a:lvl2pPr>
            <a:lvl3pPr marL="932239" indent="0">
              <a:buNone/>
              <a:defRPr sz="816"/>
            </a:lvl3pPr>
            <a:lvl4pPr marL="1398358" indent="0">
              <a:buNone/>
              <a:defRPr sz="816"/>
            </a:lvl4pPr>
            <a:lvl5pPr marL="1864477" indent="0">
              <a:buNone/>
              <a:defRPr sz="816"/>
            </a:lvl5pPr>
          </a:lstStyle>
          <a:p>
            <a:pPr lvl="0"/>
            <a:r>
              <a:rPr lang="en-US"/>
              <a:t>Click to edit Master text styles</a:t>
            </a:r>
          </a:p>
        </p:txBody>
      </p:sp>
      <p:sp>
        <p:nvSpPr>
          <p:cNvPr id="38" name="Text Placeholder 136"/>
          <p:cNvSpPr>
            <a:spLocks noGrp="1"/>
          </p:cNvSpPr>
          <p:nvPr>
            <p:ph type="body" sz="quarter" idx="32"/>
          </p:nvPr>
        </p:nvSpPr>
        <p:spPr>
          <a:xfrm>
            <a:off x="5963583" y="6300818"/>
            <a:ext cx="897454" cy="473190"/>
          </a:xfrm>
          <a:prstGeom prst="rect">
            <a:avLst/>
          </a:prstGeom>
        </p:spPr>
        <p:txBody>
          <a:bodyPr lIns="0" tIns="0" rIns="0" bIns="0">
            <a:noAutofit/>
          </a:bodyPr>
          <a:lstStyle>
            <a:lvl1pPr marL="0" marR="0" indent="0" algn="l" defTabSz="932239" rtl="0" eaLnBrk="1" fontAlgn="auto" latinLnBrk="0" hangingPunct="1">
              <a:lnSpc>
                <a:spcPct val="100000"/>
              </a:lnSpc>
              <a:spcBef>
                <a:spcPts val="0"/>
              </a:spcBef>
              <a:spcAft>
                <a:spcPts val="0"/>
              </a:spcAft>
              <a:buClrTx/>
              <a:buSzTx/>
              <a:buFont typeface="Arial" panose="020B0604020202020204" pitchFamily="34" charset="0"/>
              <a:buNone/>
              <a:tabLst/>
              <a:defRPr sz="900" b="0">
                <a:solidFill>
                  <a:schemeClr val="bg1">
                    <a:lumMod val="50000"/>
                  </a:schemeClr>
                </a:solidFill>
                <a:latin typeface="+mn-lt"/>
              </a:defRPr>
            </a:lvl1pPr>
            <a:lvl2pPr marL="466120" indent="0">
              <a:buNone/>
              <a:defRPr sz="816"/>
            </a:lvl2pPr>
            <a:lvl3pPr marL="932239" indent="0">
              <a:buNone/>
              <a:defRPr sz="816"/>
            </a:lvl3pPr>
            <a:lvl4pPr marL="1398358" indent="0">
              <a:buNone/>
              <a:defRPr sz="816"/>
            </a:lvl4pPr>
            <a:lvl5pPr marL="1864477" indent="0">
              <a:buNone/>
              <a:defRPr sz="816"/>
            </a:lvl5pPr>
          </a:lstStyle>
          <a:p>
            <a:pPr lvl="0"/>
            <a:r>
              <a:rPr lang="en-US"/>
              <a:t>Click to edit Master text styles</a:t>
            </a:r>
          </a:p>
        </p:txBody>
      </p:sp>
      <p:sp>
        <p:nvSpPr>
          <p:cNvPr id="42" name="Text Placeholder 136"/>
          <p:cNvSpPr>
            <a:spLocks noGrp="1"/>
          </p:cNvSpPr>
          <p:nvPr>
            <p:ph type="body" sz="quarter" idx="33"/>
          </p:nvPr>
        </p:nvSpPr>
        <p:spPr>
          <a:xfrm>
            <a:off x="4411704" y="6304304"/>
            <a:ext cx="1008466" cy="473190"/>
          </a:xfrm>
          <a:prstGeom prst="rect">
            <a:avLst/>
          </a:prstGeom>
        </p:spPr>
        <p:txBody>
          <a:bodyPr lIns="0" tIns="0" rIns="0" bIns="0">
            <a:noAutofit/>
          </a:bodyPr>
          <a:lstStyle>
            <a:lvl1pPr marL="0" marR="0" indent="0" algn="l" defTabSz="932239" rtl="0" eaLnBrk="1" fontAlgn="auto" latinLnBrk="0" hangingPunct="1">
              <a:lnSpc>
                <a:spcPct val="100000"/>
              </a:lnSpc>
              <a:spcBef>
                <a:spcPts val="0"/>
              </a:spcBef>
              <a:spcAft>
                <a:spcPts val="0"/>
              </a:spcAft>
              <a:buClrTx/>
              <a:buSzTx/>
              <a:buFont typeface="Arial" panose="020B0604020202020204" pitchFamily="34" charset="0"/>
              <a:buNone/>
              <a:tabLst/>
              <a:defRPr sz="900" b="0">
                <a:solidFill>
                  <a:schemeClr val="bg1">
                    <a:lumMod val="50000"/>
                  </a:schemeClr>
                </a:solidFill>
                <a:latin typeface="+mn-lt"/>
              </a:defRPr>
            </a:lvl1pPr>
            <a:lvl2pPr marL="466120" indent="0">
              <a:buNone/>
              <a:defRPr sz="816"/>
            </a:lvl2pPr>
            <a:lvl3pPr marL="932239" indent="0">
              <a:buNone/>
              <a:defRPr sz="816"/>
            </a:lvl3pPr>
            <a:lvl4pPr marL="1398358" indent="0">
              <a:buNone/>
              <a:defRPr sz="816"/>
            </a:lvl4pPr>
            <a:lvl5pPr marL="1864477" indent="0">
              <a:buNone/>
              <a:defRPr sz="816"/>
            </a:lvl5pPr>
          </a:lstStyle>
          <a:p>
            <a:pPr lvl="0"/>
            <a:r>
              <a:rPr lang="en-US"/>
              <a:t>Click to edit Master text styles</a:t>
            </a:r>
          </a:p>
        </p:txBody>
      </p:sp>
      <p:sp>
        <p:nvSpPr>
          <p:cNvPr id="43" name="Text Placeholder 136"/>
          <p:cNvSpPr>
            <a:spLocks noGrp="1"/>
          </p:cNvSpPr>
          <p:nvPr>
            <p:ph type="body" sz="quarter" idx="34"/>
          </p:nvPr>
        </p:nvSpPr>
        <p:spPr>
          <a:xfrm>
            <a:off x="2558335" y="6304304"/>
            <a:ext cx="1528745" cy="473190"/>
          </a:xfrm>
          <a:prstGeom prst="rect">
            <a:avLst/>
          </a:prstGeom>
        </p:spPr>
        <p:txBody>
          <a:bodyPr lIns="0" tIns="0" rIns="0" bIns="0">
            <a:noAutofit/>
          </a:bodyPr>
          <a:lstStyle>
            <a:lvl1pPr marL="0" marR="0" indent="0" algn="l" defTabSz="932239" rtl="0" eaLnBrk="1" fontAlgn="auto" latinLnBrk="0" hangingPunct="1">
              <a:lnSpc>
                <a:spcPct val="100000"/>
              </a:lnSpc>
              <a:spcBef>
                <a:spcPts val="0"/>
              </a:spcBef>
              <a:spcAft>
                <a:spcPts val="0"/>
              </a:spcAft>
              <a:buClrTx/>
              <a:buSzTx/>
              <a:buFont typeface="Arial" panose="020B0604020202020204" pitchFamily="34" charset="0"/>
              <a:buNone/>
              <a:tabLst/>
              <a:defRPr sz="900" b="0">
                <a:solidFill>
                  <a:schemeClr val="bg1">
                    <a:lumMod val="50000"/>
                  </a:schemeClr>
                </a:solidFill>
                <a:latin typeface="+mn-lt"/>
              </a:defRPr>
            </a:lvl1pPr>
            <a:lvl2pPr marL="466120" indent="0">
              <a:buNone/>
              <a:defRPr sz="816"/>
            </a:lvl2pPr>
            <a:lvl3pPr marL="932239" indent="0">
              <a:buNone/>
              <a:defRPr sz="816"/>
            </a:lvl3pPr>
            <a:lvl4pPr marL="1398358" indent="0">
              <a:buNone/>
              <a:defRPr sz="816"/>
            </a:lvl4pPr>
            <a:lvl5pPr marL="1864477" indent="0">
              <a:buNone/>
              <a:defRPr sz="816"/>
            </a:lvl5pPr>
          </a:lstStyle>
          <a:p>
            <a:pPr lvl="0"/>
            <a:r>
              <a:rPr lang="en-US"/>
              <a:t>Click to edit Master text styles</a:t>
            </a:r>
          </a:p>
        </p:txBody>
      </p:sp>
      <p:sp>
        <p:nvSpPr>
          <p:cNvPr id="45" name="TextBox 44"/>
          <p:cNvSpPr txBox="1"/>
          <p:nvPr userDrawn="1"/>
        </p:nvSpPr>
        <p:spPr>
          <a:xfrm>
            <a:off x="2558333" y="6034189"/>
            <a:ext cx="1517376" cy="156952"/>
          </a:xfrm>
          <a:prstGeom prst="rect">
            <a:avLst/>
          </a:prstGeom>
          <a:noFill/>
        </p:spPr>
        <p:txBody>
          <a:bodyPr wrap="square" lIns="0" tIns="0" rIns="0" bIns="0" rtlCol="0">
            <a:spAutoFit/>
          </a:bodyPr>
          <a:lstStyle/>
          <a:p>
            <a:pPr defTabSz="932239">
              <a:defRPr/>
            </a:pPr>
            <a:r>
              <a:rPr lang="en-US" sz="1000" b="1">
                <a:solidFill>
                  <a:schemeClr val="bg1"/>
                </a:solidFill>
              </a:rPr>
              <a:t>Products and Services</a:t>
            </a:r>
          </a:p>
        </p:txBody>
      </p:sp>
      <p:sp>
        <p:nvSpPr>
          <p:cNvPr id="46" name="TextBox 45"/>
          <p:cNvSpPr txBox="1"/>
          <p:nvPr userDrawn="1"/>
        </p:nvSpPr>
        <p:spPr>
          <a:xfrm>
            <a:off x="4406793" y="6040858"/>
            <a:ext cx="1272055" cy="156952"/>
          </a:xfrm>
          <a:prstGeom prst="rect">
            <a:avLst/>
          </a:prstGeom>
          <a:noFill/>
        </p:spPr>
        <p:txBody>
          <a:bodyPr wrap="square" lIns="0" tIns="0" rIns="0" bIns="0" rtlCol="0">
            <a:spAutoFit/>
          </a:bodyPr>
          <a:lstStyle/>
          <a:p>
            <a:pPr defTabSz="932239">
              <a:defRPr/>
            </a:pPr>
            <a:r>
              <a:rPr lang="en-US" sz="1000" b="1">
                <a:solidFill>
                  <a:schemeClr val="bg1"/>
                </a:solidFill>
              </a:rPr>
              <a:t>Organization Size</a:t>
            </a:r>
          </a:p>
        </p:txBody>
      </p:sp>
      <p:sp>
        <p:nvSpPr>
          <p:cNvPr id="47" name="TextBox 46"/>
          <p:cNvSpPr txBox="1"/>
          <p:nvPr userDrawn="1"/>
        </p:nvSpPr>
        <p:spPr>
          <a:xfrm>
            <a:off x="5963583" y="6031968"/>
            <a:ext cx="1008466" cy="156952"/>
          </a:xfrm>
          <a:prstGeom prst="rect">
            <a:avLst/>
          </a:prstGeom>
          <a:noFill/>
        </p:spPr>
        <p:txBody>
          <a:bodyPr wrap="square" lIns="0" tIns="0" rIns="0" bIns="0" rtlCol="0">
            <a:spAutoFit/>
          </a:bodyPr>
          <a:lstStyle/>
          <a:p>
            <a:pPr defTabSz="932239">
              <a:defRPr/>
            </a:pPr>
            <a:r>
              <a:rPr lang="en-US" sz="1000" b="1">
                <a:solidFill>
                  <a:schemeClr val="bg1"/>
                </a:solidFill>
              </a:rPr>
              <a:t>Industry</a:t>
            </a:r>
          </a:p>
        </p:txBody>
      </p:sp>
      <p:sp>
        <p:nvSpPr>
          <p:cNvPr id="48" name="TextBox 47"/>
          <p:cNvSpPr txBox="1"/>
          <p:nvPr userDrawn="1"/>
        </p:nvSpPr>
        <p:spPr>
          <a:xfrm>
            <a:off x="7110047" y="6032750"/>
            <a:ext cx="1008466" cy="156952"/>
          </a:xfrm>
          <a:prstGeom prst="rect">
            <a:avLst/>
          </a:prstGeom>
          <a:noFill/>
        </p:spPr>
        <p:txBody>
          <a:bodyPr wrap="square" lIns="0" tIns="0" rIns="0" bIns="0" rtlCol="0">
            <a:spAutoFit/>
          </a:bodyPr>
          <a:lstStyle/>
          <a:p>
            <a:pPr defTabSz="932239">
              <a:defRPr/>
            </a:pPr>
            <a:r>
              <a:rPr lang="en-US" sz="1000" b="1">
                <a:solidFill>
                  <a:schemeClr val="bg1"/>
                </a:solidFill>
              </a:rPr>
              <a:t>Country</a:t>
            </a:r>
          </a:p>
        </p:txBody>
      </p:sp>
      <p:sp>
        <p:nvSpPr>
          <p:cNvPr id="49" name="TextBox 48"/>
          <p:cNvSpPr txBox="1"/>
          <p:nvPr userDrawn="1"/>
        </p:nvSpPr>
        <p:spPr>
          <a:xfrm>
            <a:off x="9340555" y="6042298"/>
            <a:ext cx="1008466" cy="156952"/>
          </a:xfrm>
          <a:prstGeom prst="rect">
            <a:avLst/>
          </a:prstGeom>
          <a:noFill/>
        </p:spPr>
        <p:txBody>
          <a:bodyPr wrap="square" lIns="0" tIns="0" rIns="0" bIns="0" rtlCol="0">
            <a:spAutoFit/>
          </a:bodyPr>
          <a:lstStyle/>
          <a:p>
            <a:pPr defTabSz="932239">
              <a:defRPr/>
            </a:pPr>
            <a:r>
              <a:rPr lang="en-US" sz="1000" b="1">
                <a:solidFill>
                  <a:schemeClr val="bg1"/>
                </a:solidFill>
              </a:rPr>
              <a:t>Business Need</a:t>
            </a:r>
          </a:p>
        </p:txBody>
      </p:sp>
      <p:sp>
        <p:nvSpPr>
          <p:cNvPr id="50" name="Text Placeholder 136"/>
          <p:cNvSpPr>
            <a:spLocks noGrp="1"/>
          </p:cNvSpPr>
          <p:nvPr>
            <p:ph type="body" sz="quarter" idx="37"/>
          </p:nvPr>
        </p:nvSpPr>
        <p:spPr>
          <a:xfrm>
            <a:off x="8271898" y="6307155"/>
            <a:ext cx="821575" cy="473190"/>
          </a:xfrm>
          <a:prstGeom prst="rect">
            <a:avLst/>
          </a:prstGeom>
        </p:spPr>
        <p:txBody>
          <a:bodyPr lIns="0" tIns="0" rIns="0" bIns="0">
            <a:noAutofit/>
          </a:bodyPr>
          <a:lstStyle>
            <a:lvl1pPr marL="0" marR="0" indent="0" algn="l" defTabSz="932239" rtl="0" eaLnBrk="1" fontAlgn="auto" latinLnBrk="0" hangingPunct="1">
              <a:lnSpc>
                <a:spcPct val="100000"/>
              </a:lnSpc>
              <a:spcBef>
                <a:spcPts val="0"/>
              </a:spcBef>
              <a:spcAft>
                <a:spcPts val="0"/>
              </a:spcAft>
              <a:buClrTx/>
              <a:buSzTx/>
              <a:buFont typeface="Arial" panose="020B0604020202020204" pitchFamily="34" charset="0"/>
              <a:buNone/>
              <a:tabLst/>
              <a:defRPr sz="900" b="0">
                <a:solidFill>
                  <a:schemeClr val="bg1">
                    <a:lumMod val="50000"/>
                  </a:schemeClr>
                </a:solidFill>
                <a:latin typeface="+mn-lt"/>
              </a:defRPr>
            </a:lvl1pPr>
            <a:lvl2pPr marL="466120" indent="0">
              <a:buNone/>
              <a:defRPr sz="816"/>
            </a:lvl2pPr>
            <a:lvl3pPr marL="932239" indent="0">
              <a:buNone/>
              <a:defRPr sz="816"/>
            </a:lvl3pPr>
            <a:lvl4pPr marL="1398358" indent="0">
              <a:buNone/>
              <a:defRPr sz="816"/>
            </a:lvl4pPr>
            <a:lvl5pPr marL="1864477" indent="0">
              <a:buNone/>
              <a:defRPr sz="816"/>
            </a:lvl5pPr>
          </a:lstStyle>
          <a:p>
            <a:pPr lvl="0"/>
            <a:r>
              <a:rPr lang="en-US"/>
              <a:t>Click to edit Master text styles</a:t>
            </a:r>
          </a:p>
        </p:txBody>
      </p:sp>
      <p:sp>
        <p:nvSpPr>
          <p:cNvPr id="51" name="TextBox 50"/>
          <p:cNvSpPr txBox="1"/>
          <p:nvPr userDrawn="1"/>
        </p:nvSpPr>
        <p:spPr>
          <a:xfrm>
            <a:off x="8255457" y="6035602"/>
            <a:ext cx="1008466" cy="156952"/>
          </a:xfrm>
          <a:prstGeom prst="rect">
            <a:avLst/>
          </a:prstGeom>
          <a:noFill/>
        </p:spPr>
        <p:txBody>
          <a:bodyPr wrap="square" lIns="0" tIns="0" rIns="0" bIns="0" rtlCol="0">
            <a:spAutoFit/>
          </a:bodyPr>
          <a:lstStyle/>
          <a:p>
            <a:pPr defTabSz="932239">
              <a:defRPr/>
            </a:pPr>
            <a:r>
              <a:rPr lang="en-US" sz="1000" b="1">
                <a:solidFill>
                  <a:schemeClr val="bg1"/>
                </a:solidFill>
              </a:rPr>
              <a:t>Partner</a:t>
            </a:r>
          </a:p>
        </p:txBody>
      </p:sp>
    </p:spTree>
    <p:extLst>
      <p:ext uri="{BB962C8B-B14F-4D97-AF65-F5344CB8AC3E}">
        <p14:creationId xmlns:p14="http://schemas.microsoft.com/office/powerpoint/2010/main" val="153110108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Insert Photo">
    <p:bg>
      <p:bgPr>
        <a:solidFill>
          <a:schemeClr val="tx1"/>
        </a:solidFill>
        <a:effectLst/>
      </p:bgPr>
    </p:bg>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6036745" y="3"/>
            <a:ext cx="6399730" cy="5797787"/>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cxnSp>
        <p:nvCxnSpPr>
          <p:cNvPr id="31" name="Straight Connector 30"/>
          <p:cNvCxnSpPr/>
          <p:nvPr userDrawn="1"/>
        </p:nvCxnSpPr>
        <p:spPr>
          <a:xfrm>
            <a:off x="14242472" y="10226257"/>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802865"/>
            <a:ext cx="12436475" cy="1191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sp>
        <p:nvSpPr>
          <p:cNvPr id="26" name="Text Placeholder 136"/>
          <p:cNvSpPr>
            <a:spLocks noGrp="1"/>
          </p:cNvSpPr>
          <p:nvPr>
            <p:ph type="body" sz="quarter" idx="35"/>
          </p:nvPr>
        </p:nvSpPr>
        <p:spPr>
          <a:xfrm>
            <a:off x="11152551" y="6427359"/>
            <a:ext cx="857362" cy="390572"/>
          </a:xfrm>
          <a:prstGeom prst="rect">
            <a:avLst/>
          </a:prstGeom>
        </p:spPr>
        <p:txBody>
          <a:bodyPr lIns="0" tIns="0" rIns="0" bIns="0">
            <a:noAutofit/>
          </a:bodyPr>
          <a:lstStyle>
            <a:lvl1pPr marL="0" marR="0" indent="0" algn="ctr" defTabSz="932239"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solidFill>
              </a:defRPr>
            </a:lvl1pPr>
            <a:lvl2pPr marL="466120" indent="0">
              <a:buNone/>
              <a:defRPr sz="816"/>
            </a:lvl2pPr>
            <a:lvl3pPr marL="932239" indent="0">
              <a:buNone/>
              <a:defRPr sz="816"/>
            </a:lvl3pPr>
            <a:lvl4pPr marL="1398358" indent="0">
              <a:buNone/>
              <a:defRPr sz="816"/>
            </a:lvl4pPr>
            <a:lvl5pPr marL="1864477" indent="0">
              <a:buNone/>
              <a:defRPr sz="816"/>
            </a:lvl5pPr>
          </a:lstStyle>
          <a:p>
            <a:pPr lvl="0"/>
            <a:r>
              <a:rPr lang="en-US"/>
              <a:t>Click to edit Master text styles</a:t>
            </a:r>
          </a:p>
        </p:txBody>
      </p:sp>
      <p:cxnSp>
        <p:nvCxnSpPr>
          <p:cNvPr id="27" name="Straight Connector 26"/>
          <p:cNvCxnSpPr/>
          <p:nvPr userDrawn="1"/>
        </p:nvCxnSpPr>
        <p:spPr>
          <a:xfrm>
            <a:off x="10734624" y="6048971"/>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6561" y="6001866"/>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a:t>Drag logo here</a:t>
            </a:r>
          </a:p>
        </p:txBody>
      </p:sp>
      <p:sp>
        <p:nvSpPr>
          <p:cNvPr id="54" name="Text Placeholder 136"/>
          <p:cNvSpPr>
            <a:spLocks noGrp="1"/>
          </p:cNvSpPr>
          <p:nvPr>
            <p:ph type="body" sz="quarter" idx="29"/>
          </p:nvPr>
        </p:nvSpPr>
        <p:spPr>
          <a:xfrm>
            <a:off x="9340555" y="6304303"/>
            <a:ext cx="1008466" cy="473190"/>
          </a:xfrm>
          <a:prstGeom prst="rect">
            <a:avLst/>
          </a:prstGeom>
        </p:spPr>
        <p:txBody>
          <a:bodyPr lIns="0" tIns="0" rIns="0" bIns="0">
            <a:noAutofit/>
          </a:bodyPr>
          <a:lstStyle>
            <a:lvl1pPr marL="0" marR="0" indent="0" algn="l" defTabSz="932239" rtl="0" eaLnBrk="1" fontAlgn="auto" latinLnBrk="0" hangingPunct="1">
              <a:lnSpc>
                <a:spcPct val="100000"/>
              </a:lnSpc>
              <a:spcBef>
                <a:spcPts val="0"/>
              </a:spcBef>
              <a:spcAft>
                <a:spcPts val="0"/>
              </a:spcAft>
              <a:buClrTx/>
              <a:buSzTx/>
              <a:buFont typeface="Arial" panose="020B0604020202020204" pitchFamily="34" charset="0"/>
              <a:buNone/>
              <a:tabLst/>
              <a:defRPr sz="900" b="0">
                <a:solidFill>
                  <a:schemeClr val="bg1"/>
                </a:solidFill>
                <a:latin typeface="+mn-lt"/>
              </a:defRPr>
            </a:lvl1pPr>
            <a:lvl2pPr marL="466120" indent="0">
              <a:buNone/>
              <a:defRPr sz="816"/>
            </a:lvl2pPr>
            <a:lvl3pPr marL="932239" indent="0">
              <a:buNone/>
              <a:defRPr sz="816"/>
            </a:lvl3pPr>
            <a:lvl4pPr marL="1398358" indent="0">
              <a:buNone/>
              <a:defRPr sz="816"/>
            </a:lvl4pPr>
            <a:lvl5pPr marL="1864477" indent="0">
              <a:buNone/>
              <a:defRPr sz="816"/>
            </a:lvl5pPr>
          </a:lstStyle>
          <a:p>
            <a:pPr lvl="0"/>
            <a:r>
              <a:rPr lang="en-US"/>
              <a:t>Click to edit Master text styles</a:t>
            </a:r>
          </a:p>
        </p:txBody>
      </p:sp>
      <p:sp>
        <p:nvSpPr>
          <p:cNvPr id="55" name="Text Placeholder 136"/>
          <p:cNvSpPr>
            <a:spLocks noGrp="1"/>
          </p:cNvSpPr>
          <p:nvPr>
            <p:ph type="body" sz="quarter" idx="31"/>
          </p:nvPr>
        </p:nvSpPr>
        <p:spPr>
          <a:xfrm>
            <a:off x="7126488" y="6304304"/>
            <a:ext cx="821575" cy="473190"/>
          </a:xfrm>
          <a:prstGeom prst="rect">
            <a:avLst/>
          </a:prstGeom>
        </p:spPr>
        <p:txBody>
          <a:bodyPr lIns="0" tIns="0" rIns="0" bIns="0">
            <a:noAutofit/>
          </a:bodyPr>
          <a:lstStyle>
            <a:lvl1pPr marL="0" marR="0" indent="0" algn="l" defTabSz="932239" rtl="0" eaLnBrk="1" fontAlgn="auto" latinLnBrk="0" hangingPunct="1">
              <a:lnSpc>
                <a:spcPct val="100000"/>
              </a:lnSpc>
              <a:spcBef>
                <a:spcPts val="0"/>
              </a:spcBef>
              <a:spcAft>
                <a:spcPts val="0"/>
              </a:spcAft>
              <a:buClrTx/>
              <a:buSzTx/>
              <a:buFont typeface="Arial" panose="020B0604020202020204" pitchFamily="34" charset="0"/>
              <a:buNone/>
              <a:tabLst/>
              <a:defRPr sz="900" b="0">
                <a:solidFill>
                  <a:schemeClr val="bg1"/>
                </a:solidFill>
                <a:latin typeface="+mn-lt"/>
              </a:defRPr>
            </a:lvl1pPr>
            <a:lvl2pPr marL="466120" indent="0">
              <a:buNone/>
              <a:defRPr sz="816"/>
            </a:lvl2pPr>
            <a:lvl3pPr marL="932239" indent="0">
              <a:buNone/>
              <a:defRPr sz="816"/>
            </a:lvl3pPr>
            <a:lvl4pPr marL="1398358" indent="0">
              <a:buNone/>
              <a:defRPr sz="816"/>
            </a:lvl4pPr>
            <a:lvl5pPr marL="1864477" indent="0">
              <a:buNone/>
              <a:defRPr sz="816"/>
            </a:lvl5pPr>
          </a:lstStyle>
          <a:p>
            <a:pPr lvl="0"/>
            <a:r>
              <a:rPr lang="en-US"/>
              <a:t>Click to edit Master text styles</a:t>
            </a:r>
          </a:p>
        </p:txBody>
      </p:sp>
      <p:sp>
        <p:nvSpPr>
          <p:cNvPr id="56" name="Text Placeholder 136"/>
          <p:cNvSpPr>
            <a:spLocks noGrp="1"/>
          </p:cNvSpPr>
          <p:nvPr>
            <p:ph type="body" sz="quarter" idx="32"/>
          </p:nvPr>
        </p:nvSpPr>
        <p:spPr>
          <a:xfrm>
            <a:off x="5963583" y="6300818"/>
            <a:ext cx="897454" cy="473190"/>
          </a:xfrm>
          <a:prstGeom prst="rect">
            <a:avLst/>
          </a:prstGeom>
        </p:spPr>
        <p:txBody>
          <a:bodyPr lIns="0" tIns="0" rIns="0" bIns="0">
            <a:noAutofit/>
          </a:bodyPr>
          <a:lstStyle>
            <a:lvl1pPr marL="0" marR="0" indent="0" algn="l" defTabSz="932239" rtl="0" eaLnBrk="1" fontAlgn="auto" latinLnBrk="0" hangingPunct="1">
              <a:lnSpc>
                <a:spcPct val="100000"/>
              </a:lnSpc>
              <a:spcBef>
                <a:spcPts val="0"/>
              </a:spcBef>
              <a:spcAft>
                <a:spcPts val="0"/>
              </a:spcAft>
              <a:buClrTx/>
              <a:buSzTx/>
              <a:buFont typeface="Arial" panose="020B0604020202020204" pitchFamily="34" charset="0"/>
              <a:buNone/>
              <a:tabLst/>
              <a:defRPr sz="900" b="0">
                <a:solidFill>
                  <a:schemeClr val="bg1"/>
                </a:solidFill>
                <a:latin typeface="+mn-lt"/>
              </a:defRPr>
            </a:lvl1pPr>
            <a:lvl2pPr marL="466120" indent="0">
              <a:buNone/>
              <a:defRPr sz="816"/>
            </a:lvl2pPr>
            <a:lvl3pPr marL="932239" indent="0">
              <a:buNone/>
              <a:defRPr sz="816"/>
            </a:lvl3pPr>
            <a:lvl4pPr marL="1398358" indent="0">
              <a:buNone/>
              <a:defRPr sz="816"/>
            </a:lvl4pPr>
            <a:lvl5pPr marL="1864477" indent="0">
              <a:buNone/>
              <a:defRPr sz="816"/>
            </a:lvl5pPr>
          </a:lstStyle>
          <a:p>
            <a:pPr lvl="0"/>
            <a:r>
              <a:rPr lang="en-US"/>
              <a:t>Click to edit Master text styles</a:t>
            </a:r>
          </a:p>
        </p:txBody>
      </p:sp>
      <p:sp>
        <p:nvSpPr>
          <p:cNvPr id="57" name="Text Placeholder 136"/>
          <p:cNvSpPr>
            <a:spLocks noGrp="1"/>
          </p:cNvSpPr>
          <p:nvPr>
            <p:ph type="body" sz="quarter" idx="33"/>
          </p:nvPr>
        </p:nvSpPr>
        <p:spPr>
          <a:xfrm>
            <a:off x="4411704" y="6304304"/>
            <a:ext cx="1008466" cy="473190"/>
          </a:xfrm>
          <a:prstGeom prst="rect">
            <a:avLst/>
          </a:prstGeom>
        </p:spPr>
        <p:txBody>
          <a:bodyPr lIns="0" tIns="0" rIns="0" bIns="0">
            <a:noAutofit/>
          </a:bodyPr>
          <a:lstStyle>
            <a:lvl1pPr marL="0" marR="0" indent="0" algn="l" defTabSz="932239" rtl="0" eaLnBrk="1" fontAlgn="auto" latinLnBrk="0" hangingPunct="1">
              <a:lnSpc>
                <a:spcPct val="100000"/>
              </a:lnSpc>
              <a:spcBef>
                <a:spcPts val="0"/>
              </a:spcBef>
              <a:spcAft>
                <a:spcPts val="0"/>
              </a:spcAft>
              <a:buClrTx/>
              <a:buSzTx/>
              <a:buFont typeface="Arial" panose="020B0604020202020204" pitchFamily="34" charset="0"/>
              <a:buNone/>
              <a:tabLst/>
              <a:defRPr sz="900" b="0">
                <a:solidFill>
                  <a:schemeClr val="bg1"/>
                </a:solidFill>
                <a:latin typeface="+mn-lt"/>
              </a:defRPr>
            </a:lvl1pPr>
            <a:lvl2pPr marL="466120" indent="0">
              <a:buNone/>
              <a:defRPr sz="816"/>
            </a:lvl2pPr>
            <a:lvl3pPr marL="932239" indent="0">
              <a:buNone/>
              <a:defRPr sz="816"/>
            </a:lvl3pPr>
            <a:lvl4pPr marL="1398358" indent="0">
              <a:buNone/>
              <a:defRPr sz="816"/>
            </a:lvl4pPr>
            <a:lvl5pPr marL="1864477" indent="0">
              <a:buNone/>
              <a:defRPr sz="816"/>
            </a:lvl5pPr>
          </a:lstStyle>
          <a:p>
            <a:pPr lvl="0"/>
            <a:r>
              <a:rPr lang="en-US"/>
              <a:t>Click to edit Master text styles</a:t>
            </a:r>
          </a:p>
        </p:txBody>
      </p:sp>
      <p:sp>
        <p:nvSpPr>
          <p:cNvPr id="58" name="Text Placeholder 136"/>
          <p:cNvSpPr>
            <a:spLocks noGrp="1"/>
          </p:cNvSpPr>
          <p:nvPr>
            <p:ph type="body" sz="quarter" idx="34"/>
          </p:nvPr>
        </p:nvSpPr>
        <p:spPr>
          <a:xfrm>
            <a:off x="2558335" y="6304304"/>
            <a:ext cx="1528745" cy="473190"/>
          </a:xfrm>
          <a:prstGeom prst="rect">
            <a:avLst/>
          </a:prstGeom>
        </p:spPr>
        <p:txBody>
          <a:bodyPr lIns="0" tIns="0" rIns="0" bIns="0">
            <a:noAutofit/>
          </a:bodyPr>
          <a:lstStyle>
            <a:lvl1pPr marL="0" marR="0" indent="0" algn="l" defTabSz="932239" rtl="0" eaLnBrk="1" fontAlgn="auto" latinLnBrk="0" hangingPunct="1">
              <a:lnSpc>
                <a:spcPct val="100000"/>
              </a:lnSpc>
              <a:spcBef>
                <a:spcPts val="0"/>
              </a:spcBef>
              <a:spcAft>
                <a:spcPts val="0"/>
              </a:spcAft>
              <a:buClrTx/>
              <a:buSzTx/>
              <a:buFont typeface="Arial" panose="020B0604020202020204" pitchFamily="34" charset="0"/>
              <a:buNone/>
              <a:tabLst/>
              <a:defRPr sz="900" b="0">
                <a:solidFill>
                  <a:schemeClr val="bg1"/>
                </a:solidFill>
                <a:latin typeface="+mn-lt"/>
              </a:defRPr>
            </a:lvl1pPr>
            <a:lvl2pPr marL="466120" indent="0">
              <a:buNone/>
              <a:defRPr sz="816"/>
            </a:lvl2pPr>
            <a:lvl3pPr marL="932239" indent="0">
              <a:buNone/>
              <a:defRPr sz="816"/>
            </a:lvl3pPr>
            <a:lvl4pPr marL="1398358" indent="0">
              <a:buNone/>
              <a:defRPr sz="816"/>
            </a:lvl4pPr>
            <a:lvl5pPr marL="1864477" indent="0">
              <a:buNone/>
              <a:defRPr sz="816"/>
            </a:lvl5pPr>
          </a:lstStyle>
          <a:p>
            <a:pPr lvl="0"/>
            <a:r>
              <a:rPr lang="en-US"/>
              <a:t>Click to edit Master text styles</a:t>
            </a:r>
          </a:p>
        </p:txBody>
      </p:sp>
      <p:sp>
        <p:nvSpPr>
          <p:cNvPr id="60" name="TextBox 59"/>
          <p:cNvSpPr txBox="1"/>
          <p:nvPr userDrawn="1"/>
        </p:nvSpPr>
        <p:spPr>
          <a:xfrm>
            <a:off x="2558333" y="6034189"/>
            <a:ext cx="1517376" cy="156952"/>
          </a:xfrm>
          <a:prstGeom prst="rect">
            <a:avLst/>
          </a:prstGeom>
          <a:noFill/>
        </p:spPr>
        <p:txBody>
          <a:bodyPr wrap="square" lIns="0" tIns="0" rIns="0" bIns="0" rtlCol="0">
            <a:spAutoFit/>
          </a:bodyPr>
          <a:lstStyle/>
          <a:p>
            <a:pPr defTabSz="932239">
              <a:defRPr/>
            </a:pPr>
            <a:r>
              <a:rPr lang="en-US" sz="1000" b="1">
                <a:solidFill>
                  <a:schemeClr val="bg1"/>
                </a:solidFill>
              </a:rPr>
              <a:t>Products and Services</a:t>
            </a:r>
          </a:p>
        </p:txBody>
      </p:sp>
      <p:sp>
        <p:nvSpPr>
          <p:cNvPr id="61" name="TextBox 60"/>
          <p:cNvSpPr txBox="1"/>
          <p:nvPr userDrawn="1"/>
        </p:nvSpPr>
        <p:spPr>
          <a:xfrm>
            <a:off x="4406793" y="6040858"/>
            <a:ext cx="1272055" cy="156952"/>
          </a:xfrm>
          <a:prstGeom prst="rect">
            <a:avLst/>
          </a:prstGeom>
          <a:noFill/>
        </p:spPr>
        <p:txBody>
          <a:bodyPr wrap="square" lIns="0" tIns="0" rIns="0" bIns="0" rtlCol="0">
            <a:spAutoFit/>
          </a:bodyPr>
          <a:lstStyle/>
          <a:p>
            <a:pPr defTabSz="932239">
              <a:defRPr/>
            </a:pPr>
            <a:r>
              <a:rPr lang="en-US" sz="1000" b="1">
                <a:solidFill>
                  <a:schemeClr val="bg1"/>
                </a:solidFill>
              </a:rPr>
              <a:t>Organization Size</a:t>
            </a:r>
          </a:p>
        </p:txBody>
      </p:sp>
      <p:sp>
        <p:nvSpPr>
          <p:cNvPr id="62" name="TextBox 61"/>
          <p:cNvSpPr txBox="1"/>
          <p:nvPr userDrawn="1"/>
        </p:nvSpPr>
        <p:spPr>
          <a:xfrm>
            <a:off x="5963583" y="6031968"/>
            <a:ext cx="1008466" cy="156952"/>
          </a:xfrm>
          <a:prstGeom prst="rect">
            <a:avLst/>
          </a:prstGeom>
          <a:noFill/>
        </p:spPr>
        <p:txBody>
          <a:bodyPr wrap="square" lIns="0" tIns="0" rIns="0" bIns="0" rtlCol="0">
            <a:spAutoFit/>
          </a:bodyPr>
          <a:lstStyle/>
          <a:p>
            <a:pPr defTabSz="932239">
              <a:defRPr/>
            </a:pPr>
            <a:r>
              <a:rPr lang="en-US" sz="1000" b="1">
                <a:solidFill>
                  <a:schemeClr val="bg1"/>
                </a:solidFill>
              </a:rPr>
              <a:t>Industry</a:t>
            </a:r>
          </a:p>
        </p:txBody>
      </p:sp>
      <p:sp>
        <p:nvSpPr>
          <p:cNvPr id="63" name="TextBox 62"/>
          <p:cNvSpPr txBox="1"/>
          <p:nvPr userDrawn="1"/>
        </p:nvSpPr>
        <p:spPr>
          <a:xfrm>
            <a:off x="7110047" y="6032750"/>
            <a:ext cx="1008466" cy="156952"/>
          </a:xfrm>
          <a:prstGeom prst="rect">
            <a:avLst/>
          </a:prstGeom>
          <a:noFill/>
        </p:spPr>
        <p:txBody>
          <a:bodyPr wrap="square" lIns="0" tIns="0" rIns="0" bIns="0" rtlCol="0">
            <a:spAutoFit/>
          </a:bodyPr>
          <a:lstStyle/>
          <a:p>
            <a:pPr defTabSz="932239">
              <a:defRPr/>
            </a:pPr>
            <a:r>
              <a:rPr lang="en-US" sz="1000" b="1">
                <a:solidFill>
                  <a:schemeClr val="bg1"/>
                </a:solidFill>
              </a:rPr>
              <a:t>Country</a:t>
            </a:r>
          </a:p>
        </p:txBody>
      </p:sp>
      <p:sp>
        <p:nvSpPr>
          <p:cNvPr id="64" name="TextBox 63"/>
          <p:cNvSpPr txBox="1"/>
          <p:nvPr userDrawn="1"/>
        </p:nvSpPr>
        <p:spPr>
          <a:xfrm>
            <a:off x="9340555" y="6042298"/>
            <a:ext cx="1008466" cy="156952"/>
          </a:xfrm>
          <a:prstGeom prst="rect">
            <a:avLst/>
          </a:prstGeom>
          <a:noFill/>
        </p:spPr>
        <p:txBody>
          <a:bodyPr wrap="square" lIns="0" tIns="0" rIns="0" bIns="0" rtlCol="0">
            <a:spAutoFit/>
          </a:bodyPr>
          <a:lstStyle/>
          <a:p>
            <a:pPr defTabSz="932239">
              <a:defRPr/>
            </a:pPr>
            <a:r>
              <a:rPr lang="en-US" sz="1000" b="1">
                <a:solidFill>
                  <a:schemeClr val="bg1"/>
                </a:solidFill>
              </a:rPr>
              <a:t>Business Need</a:t>
            </a:r>
          </a:p>
        </p:txBody>
      </p:sp>
      <p:sp>
        <p:nvSpPr>
          <p:cNvPr id="65" name="Text Placeholder 136"/>
          <p:cNvSpPr>
            <a:spLocks noGrp="1"/>
          </p:cNvSpPr>
          <p:nvPr>
            <p:ph type="body" sz="quarter" idx="37"/>
          </p:nvPr>
        </p:nvSpPr>
        <p:spPr>
          <a:xfrm>
            <a:off x="8271898" y="6307155"/>
            <a:ext cx="821575" cy="473190"/>
          </a:xfrm>
          <a:prstGeom prst="rect">
            <a:avLst/>
          </a:prstGeom>
        </p:spPr>
        <p:txBody>
          <a:bodyPr lIns="0" tIns="0" rIns="0" bIns="0">
            <a:noAutofit/>
          </a:bodyPr>
          <a:lstStyle>
            <a:lvl1pPr marL="0" marR="0" indent="0" algn="l" defTabSz="932239" rtl="0" eaLnBrk="1" fontAlgn="auto" latinLnBrk="0" hangingPunct="1">
              <a:lnSpc>
                <a:spcPct val="100000"/>
              </a:lnSpc>
              <a:spcBef>
                <a:spcPts val="0"/>
              </a:spcBef>
              <a:spcAft>
                <a:spcPts val="0"/>
              </a:spcAft>
              <a:buClrTx/>
              <a:buSzTx/>
              <a:buFont typeface="Arial" panose="020B0604020202020204" pitchFamily="34" charset="0"/>
              <a:buNone/>
              <a:tabLst/>
              <a:defRPr sz="900" b="0">
                <a:solidFill>
                  <a:schemeClr val="bg1"/>
                </a:solidFill>
                <a:latin typeface="+mn-lt"/>
              </a:defRPr>
            </a:lvl1pPr>
            <a:lvl2pPr marL="466120" indent="0">
              <a:buNone/>
              <a:defRPr sz="816"/>
            </a:lvl2pPr>
            <a:lvl3pPr marL="932239" indent="0">
              <a:buNone/>
              <a:defRPr sz="816"/>
            </a:lvl3pPr>
            <a:lvl4pPr marL="1398358" indent="0">
              <a:buNone/>
              <a:defRPr sz="816"/>
            </a:lvl4pPr>
            <a:lvl5pPr marL="1864477" indent="0">
              <a:buNone/>
              <a:defRPr sz="816"/>
            </a:lvl5pPr>
          </a:lstStyle>
          <a:p>
            <a:pPr lvl="0"/>
            <a:r>
              <a:rPr lang="en-US"/>
              <a:t>Click to edit Master text styles</a:t>
            </a:r>
          </a:p>
        </p:txBody>
      </p:sp>
      <p:sp>
        <p:nvSpPr>
          <p:cNvPr id="66" name="TextBox 65"/>
          <p:cNvSpPr txBox="1"/>
          <p:nvPr userDrawn="1"/>
        </p:nvSpPr>
        <p:spPr>
          <a:xfrm>
            <a:off x="8255457" y="6035602"/>
            <a:ext cx="1008466" cy="156952"/>
          </a:xfrm>
          <a:prstGeom prst="rect">
            <a:avLst/>
          </a:prstGeom>
          <a:noFill/>
        </p:spPr>
        <p:txBody>
          <a:bodyPr wrap="square" lIns="0" tIns="0" rIns="0" bIns="0" rtlCol="0">
            <a:spAutoFit/>
          </a:bodyPr>
          <a:lstStyle/>
          <a:p>
            <a:pPr defTabSz="932239">
              <a:defRPr/>
            </a:pPr>
            <a:r>
              <a:rPr lang="en-US" sz="1000" b="1">
                <a:solidFill>
                  <a:schemeClr val="bg1"/>
                </a:solidFill>
              </a:rPr>
              <a:t>Partner</a:t>
            </a:r>
          </a:p>
        </p:txBody>
      </p:sp>
      <p:sp>
        <p:nvSpPr>
          <p:cNvPr id="23" name="Title 1">
            <a:extLst>
              <a:ext uri="{FF2B5EF4-FFF2-40B4-BE49-F238E27FC236}">
                <a16:creationId xmlns:a16="http://schemas.microsoft.com/office/drawing/2014/main" id="{406CEFA2-D75A-4CE6-BA46-E53CCEDA9F9B}"/>
              </a:ext>
            </a:extLst>
          </p:cNvPr>
          <p:cNvSpPr>
            <a:spLocks noGrp="1"/>
          </p:cNvSpPr>
          <p:nvPr>
            <p:ph type="title"/>
          </p:nvPr>
        </p:nvSpPr>
        <p:spPr>
          <a:xfrm>
            <a:off x="274638" y="182880"/>
            <a:ext cx="9731210" cy="771524"/>
          </a:xfrm>
        </p:spPr>
        <p:txBody>
          <a:bodyPr lIns="0" tIns="91440" rIns="0" bIns="0"/>
          <a:lstStyle>
            <a:lvl1pPr>
              <a:lnSpc>
                <a:spcPct val="100000"/>
              </a:lnSpc>
              <a:spcBef>
                <a:spcPts val="600"/>
              </a:spcBef>
              <a:spcAft>
                <a:spcPts val="600"/>
              </a:spcAft>
              <a:defRPr sz="4199">
                <a:solidFill>
                  <a:schemeClr val="bg2"/>
                </a:solidFill>
                <a:latin typeface="+mj-lt"/>
              </a:defRPr>
            </a:lvl1pPr>
          </a:lstStyle>
          <a:p>
            <a:r>
              <a:rPr lang="en-US"/>
              <a:t>Click to edit Master title style</a:t>
            </a:r>
          </a:p>
        </p:txBody>
      </p:sp>
      <p:sp>
        <p:nvSpPr>
          <p:cNvPr id="25" name="Text Placeholder 3">
            <a:extLst>
              <a:ext uri="{FF2B5EF4-FFF2-40B4-BE49-F238E27FC236}">
                <a16:creationId xmlns:a16="http://schemas.microsoft.com/office/drawing/2014/main" id="{A57ED63D-AA42-47CA-955E-2EC48430EA4F}"/>
              </a:ext>
            </a:extLst>
          </p:cNvPr>
          <p:cNvSpPr>
            <a:spLocks noGrp="1"/>
          </p:cNvSpPr>
          <p:nvPr>
            <p:ph type="body" sz="quarter" idx="10"/>
          </p:nvPr>
        </p:nvSpPr>
        <p:spPr>
          <a:xfrm>
            <a:off x="274640" y="1212852"/>
            <a:ext cx="11887200" cy="2403607"/>
          </a:xfrm>
        </p:spPr>
        <p:txBody>
          <a:bodyPr>
            <a:spAutoFit/>
          </a:bodyPr>
          <a:lstStyle>
            <a:lvl1pPr>
              <a:lnSpc>
                <a:spcPct val="95000"/>
              </a:lnSpc>
              <a:spcBef>
                <a:spcPts val="600"/>
              </a:spcBef>
              <a:spcAft>
                <a:spcPts val="600"/>
              </a:spcAft>
              <a:defRPr sz="3598">
                <a:solidFill>
                  <a:schemeClr val="bg1"/>
                </a:solidFill>
              </a:defRPr>
            </a:lvl1pPr>
            <a:lvl2pPr>
              <a:lnSpc>
                <a:spcPct val="95000"/>
              </a:lnSpc>
              <a:spcBef>
                <a:spcPts val="600"/>
              </a:spcBef>
              <a:spcAft>
                <a:spcPts val="600"/>
              </a:spcAft>
              <a:defRPr>
                <a:solidFill>
                  <a:schemeClr val="bg1"/>
                </a:solidFill>
              </a:defRPr>
            </a:lvl2pPr>
            <a:lvl3pPr>
              <a:lnSpc>
                <a:spcPct val="95000"/>
              </a:lnSpc>
              <a:spcBef>
                <a:spcPts val="600"/>
              </a:spcBef>
              <a:spcAft>
                <a:spcPts val="600"/>
              </a:spcAft>
              <a:defRPr>
                <a:solidFill>
                  <a:schemeClr val="bg1"/>
                </a:solidFill>
              </a:defRPr>
            </a:lvl3pPr>
            <a:lvl4pPr>
              <a:lnSpc>
                <a:spcPct val="95000"/>
              </a:lnSpc>
              <a:spcBef>
                <a:spcPts val="600"/>
              </a:spcBef>
              <a:spcAft>
                <a:spcPts val="600"/>
              </a:spcAft>
              <a:defRPr>
                <a:solidFill>
                  <a:schemeClr val="bg1"/>
                </a:solidFill>
              </a:defRPr>
            </a:lvl4pPr>
            <a:lvl5pPr marL="0" indent="0">
              <a:lnSpc>
                <a:spcPct val="95000"/>
              </a:lnSpc>
              <a:spcBef>
                <a:spcPts val="600"/>
              </a:spcBef>
              <a:spcAft>
                <a:spcPts val="600"/>
              </a:spcAft>
              <a:buNone/>
              <a:defRPr sz="11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26885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910990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7" spc="-100"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74704" y="3955786"/>
            <a:ext cx="7315137" cy="1828007"/>
          </a:xfrm>
          <a:noFill/>
        </p:spPr>
        <p:txBody>
          <a:bodyPr lIns="146304" tIns="109728" rIns="146304" bIns="109728">
            <a:noAutofit/>
          </a:bodyPr>
          <a:lstStyle>
            <a:lvl1pPr marL="0" indent="0">
              <a:spcBef>
                <a:spcPts val="0"/>
              </a:spcBef>
              <a:buNone/>
              <a:defRPr sz="3197" spc="0" baseline="0">
                <a:solidFill>
                  <a:schemeClr val="tx1"/>
                </a:solidFill>
                <a:latin typeface="+mj-lt"/>
              </a:defRPr>
            </a:lvl1pPr>
          </a:lstStyle>
          <a:p>
            <a:pPr lvl="0"/>
            <a:r>
              <a:rPr lang="en-US"/>
              <a:t>Speaker Name</a:t>
            </a:r>
          </a:p>
        </p:txBody>
      </p:sp>
      <p:pic>
        <p:nvPicPr>
          <p:cNvPr id="7" name="Picture 6">
            <a:extLst>
              <a:ext uri="{FF2B5EF4-FFF2-40B4-BE49-F238E27FC236}">
                <a16:creationId xmlns:a16="http://schemas.microsoft.com/office/drawing/2014/main" id="{150AB176-51D8-4F62-99AE-0733A8959B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068635"/>
            <a:ext cx="2066058" cy="925890"/>
          </a:xfrm>
          <a:prstGeom prst="rect">
            <a:avLst/>
          </a:prstGeom>
        </p:spPr>
      </p:pic>
    </p:spTree>
    <p:extLst>
      <p:ext uri="{BB962C8B-B14F-4D97-AF65-F5344CB8AC3E}">
        <p14:creationId xmlns:p14="http://schemas.microsoft.com/office/powerpoint/2010/main" val="813675573"/>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1934235"/>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912250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1934235"/>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53652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1"/>
            <a:ext cx="11887200" cy="2001790"/>
          </a:xfrm>
        </p:spPr>
        <p:txBody>
          <a:bodyPr>
            <a:spAutoFit/>
          </a:bodyPr>
          <a:lstStyle>
            <a:lvl1pPr>
              <a:defRPr sz="39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839538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1"/>
            <a:ext cx="11887200" cy="2001790"/>
          </a:xfrm>
        </p:spPr>
        <p:txBody>
          <a:bodyPr>
            <a:spAutoFit/>
          </a:bodyPr>
          <a:lstStyle>
            <a:lvl1pPr>
              <a:defRPr sz="39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62381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49"/>
            <a:ext cx="5486399" cy="1823387"/>
          </a:xfrm>
        </p:spPr>
        <p:txBody>
          <a:bodyPr wrap="square">
            <a:spAutoFit/>
          </a:bodyPr>
          <a:lstStyle>
            <a:lvl1pPr marL="0" indent="0">
              <a:spcBef>
                <a:spcPts val="1224"/>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823387"/>
          </a:xfrm>
        </p:spPr>
        <p:txBody>
          <a:bodyPr wrap="square">
            <a:spAutoFit/>
          </a:bodyPr>
          <a:lstStyle>
            <a:lvl1pPr marL="0" indent="0">
              <a:spcBef>
                <a:spcPts val="1224"/>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080367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49"/>
            <a:ext cx="5486399" cy="1823387"/>
          </a:xfrm>
        </p:spPr>
        <p:txBody>
          <a:bodyPr wrap="square">
            <a:spAutoFit/>
          </a:bodyPr>
          <a:lstStyle>
            <a:lvl1pPr marL="0" indent="0">
              <a:spcBef>
                <a:spcPts val="1224"/>
              </a:spcBef>
              <a:buClr>
                <a:schemeClr val="tx1"/>
              </a:buClr>
              <a:buFont typeface="Wingdings" pitchFamily="2" charset="2"/>
              <a:buNone/>
              <a:defRPr sz="31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823387"/>
          </a:xfrm>
        </p:spPr>
        <p:txBody>
          <a:bodyPr wrap="square">
            <a:spAutoFit/>
          </a:bodyPr>
          <a:lstStyle>
            <a:lvl1pPr marL="0" indent="0">
              <a:spcBef>
                <a:spcPts val="1224"/>
              </a:spcBef>
              <a:buClr>
                <a:schemeClr val="tx1"/>
              </a:buClr>
              <a:buFont typeface="Wingdings" pitchFamily="2" charset="2"/>
              <a:buNone/>
              <a:defRPr sz="31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309993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1"/>
            <a:ext cx="5486399" cy="1891074"/>
          </a:xfrm>
        </p:spPr>
        <p:txBody>
          <a:bodyPr wrap="square">
            <a:spAutoFit/>
          </a:bodyPr>
          <a:lstStyle>
            <a:lvl1pPr marL="287172" indent="-287172">
              <a:spcBef>
                <a:spcPts val="1224"/>
              </a:spcBef>
              <a:buClr>
                <a:schemeClr val="tx2"/>
              </a:buClr>
              <a:buFont typeface="Arial" pitchFamily="34" charset="0"/>
              <a:buChar char="•"/>
              <a:defRPr sz="3197">
                <a:gradFill>
                  <a:gsLst>
                    <a:gs pos="1250">
                      <a:schemeClr val="tx2"/>
                    </a:gs>
                    <a:gs pos="99000">
                      <a:schemeClr val="tx2"/>
                    </a:gs>
                  </a:gsLst>
                  <a:lin ang="5400000" scaled="0"/>
                </a:gradFill>
              </a:defRPr>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1891074"/>
          </a:xfrm>
        </p:spPr>
        <p:txBody>
          <a:bodyPr wrap="square">
            <a:spAutoFit/>
          </a:bodyPr>
          <a:lstStyle>
            <a:lvl1pPr marL="287172" indent="-287172">
              <a:spcBef>
                <a:spcPts val="1224"/>
              </a:spcBef>
              <a:buClr>
                <a:schemeClr val="tx2"/>
              </a:buClr>
              <a:buFont typeface="Arial" pitchFamily="34" charset="0"/>
              <a:buChar char="•"/>
              <a:defRPr sz="3197">
                <a:gradFill>
                  <a:gsLst>
                    <a:gs pos="1250">
                      <a:schemeClr val="tx2"/>
                    </a:gs>
                    <a:gs pos="99000">
                      <a:schemeClr val="tx2"/>
                    </a:gs>
                  </a:gsLst>
                  <a:lin ang="5400000" scaled="0"/>
                </a:gradFill>
              </a:defRPr>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049017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1"/>
            <a:ext cx="5486399" cy="1891074"/>
          </a:xfrm>
        </p:spPr>
        <p:txBody>
          <a:bodyPr wrap="square">
            <a:spAutoFit/>
          </a:bodyPr>
          <a:lstStyle>
            <a:lvl1pPr marL="287172" indent="-287172">
              <a:spcBef>
                <a:spcPts val="1224"/>
              </a:spcBef>
              <a:buClr>
                <a:schemeClr val="tx1"/>
              </a:buClr>
              <a:buFont typeface="Arial" pitchFamily="34" charset="0"/>
              <a:buChar char="•"/>
              <a:defRPr sz="31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1891074"/>
          </a:xfrm>
        </p:spPr>
        <p:txBody>
          <a:bodyPr wrap="square">
            <a:spAutoFit/>
          </a:bodyPr>
          <a:lstStyle>
            <a:lvl1pPr marL="287172" indent="-287172">
              <a:spcBef>
                <a:spcPts val="1224"/>
              </a:spcBef>
              <a:buClr>
                <a:schemeClr val="tx1"/>
              </a:buClr>
              <a:buFont typeface="Arial" pitchFamily="34" charset="0"/>
              <a:buChar char="•"/>
              <a:defRPr sz="31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913309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582026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295507"/>
          </a:xfrm>
          <a:noFill/>
        </p:spPr>
        <p:txBody>
          <a:bodyPr tIns="91440" bIns="91440" anchor="t" anchorCtr="0">
            <a:spAutoFit/>
          </a:bodyPr>
          <a:lstStyle>
            <a:lvl1pPr>
              <a:defRPr sz="7194"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1" y="3954463"/>
            <a:ext cx="10058401" cy="738664"/>
          </a:xfrm>
          <a:noFill/>
        </p:spPr>
        <p:txBody>
          <a:bodyPr lIns="182880" tIns="146304" rIns="182880" bIns="146304">
            <a:spAutoFit/>
          </a:bodyPr>
          <a:lstStyle>
            <a:lvl1pPr marL="0" indent="0">
              <a:spcBef>
                <a:spcPts val="0"/>
              </a:spcBef>
              <a:buNone/>
              <a:defRPr sz="31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11324239"/>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295507"/>
          </a:xfrm>
          <a:noFill/>
        </p:spPr>
        <p:txBody>
          <a:bodyPr tIns="91440" bIns="91440" anchor="t" anchorCtr="0">
            <a:spAutoFit/>
          </a:bodyPr>
          <a:lstStyle>
            <a:lvl1pPr>
              <a:defRPr lang="en-US" sz="7194"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70741003"/>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4"/>
            <a:ext cx="11887200" cy="1295507"/>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71556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67353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5341" y="2681484"/>
            <a:ext cx="12250686" cy="180153"/>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5342" y="2972192"/>
            <a:ext cx="12250687" cy="180153"/>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5341" y="3262901"/>
            <a:ext cx="12250686" cy="180153"/>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5342" y="1809359"/>
            <a:ext cx="12250686" cy="180153"/>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5342" y="2100068"/>
            <a:ext cx="12250687" cy="180153"/>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5342" y="2390776"/>
            <a:ext cx="12250686" cy="180153"/>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5341" y="937234"/>
            <a:ext cx="12250686" cy="180153"/>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5342" y="1227943"/>
            <a:ext cx="12250687" cy="180153"/>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5341" y="1518651"/>
            <a:ext cx="12250686" cy="180153"/>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5342" y="65110"/>
            <a:ext cx="12250686" cy="180153"/>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5342" y="355818"/>
            <a:ext cx="12250687" cy="180153"/>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5342" y="646526"/>
            <a:ext cx="12250686" cy="180153"/>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5341" y="6169984"/>
            <a:ext cx="12250686" cy="180153"/>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5342" y="6460692"/>
            <a:ext cx="12250687" cy="180153"/>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5341" y="6751392"/>
            <a:ext cx="12250686" cy="180153"/>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5342" y="5297859"/>
            <a:ext cx="12250686" cy="180153"/>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5342" y="5588567"/>
            <a:ext cx="12250687" cy="180153"/>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5342" y="5879275"/>
            <a:ext cx="12250686" cy="180153"/>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5341" y="4425734"/>
            <a:ext cx="12250686" cy="180153"/>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5342" y="4716442"/>
            <a:ext cx="12250687" cy="180153"/>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5341" y="5007150"/>
            <a:ext cx="12250686" cy="180153"/>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5342" y="3553609"/>
            <a:ext cx="12250686" cy="180153"/>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5342" y="3844317"/>
            <a:ext cx="12250687" cy="180153"/>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5342" y="4135026"/>
            <a:ext cx="12250686" cy="180153"/>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sp>
        <p:nvSpPr>
          <p:cNvPr id="2" name="Rectangle 1"/>
          <p:cNvSpPr/>
          <p:nvPr userDrawn="1"/>
        </p:nvSpPr>
        <p:spPr bwMode="auto">
          <a:xfrm>
            <a:off x="0" y="0"/>
            <a:ext cx="12436475" cy="699452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558694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1935"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60"/>
            <a:ext cx="11887199" cy="1904872"/>
          </a:xfrm>
        </p:spPr>
        <p:txBody>
          <a:bodyPr/>
          <a:lstStyle>
            <a:lvl1pPr marL="0" indent="0">
              <a:buNone/>
              <a:defRPr sz="329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5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2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0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3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661853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398" strike="noStrike" spc="-150"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0463" y="249146"/>
            <a:ext cx="1779006" cy="588337"/>
          </a:xfrm>
          <a:prstGeom prst="rect">
            <a:avLst/>
          </a:prstGeom>
        </p:spPr>
      </p:pic>
    </p:spTree>
    <p:extLst>
      <p:ext uri="{BB962C8B-B14F-4D97-AF65-F5344CB8AC3E}">
        <p14:creationId xmlns:p14="http://schemas.microsoft.com/office/powerpoint/2010/main" val="3071722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4" y="2590884"/>
            <a:ext cx="9590081" cy="1828800"/>
          </a:xfrm>
          <a:noFill/>
        </p:spPr>
        <p:txBody>
          <a:bodyPr lIns="0" tIns="0" rIns="0" bIns="182880" anchor="b" anchorCtr="0"/>
          <a:lstStyle>
            <a:lvl1pPr>
              <a:defRPr sz="5398" strike="noStrike" spc="-150"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2873" y="251902"/>
            <a:ext cx="1776597" cy="587540"/>
          </a:xfrm>
          <a:prstGeom prst="rect">
            <a:avLst/>
          </a:prstGeom>
        </p:spPr>
      </p:pic>
    </p:spTree>
    <p:extLst>
      <p:ext uri="{BB962C8B-B14F-4D97-AF65-F5344CB8AC3E}">
        <p14:creationId xmlns:p14="http://schemas.microsoft.com/office/powerpoint/2010/main" val="1880525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250680" cy="6994525"/>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8" strike="noStrike" spc="-150"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61990" y="4429280"/>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2873" y="251902"/>
            <a:ext cx="1776597" cy="587540"/>
          </a:xfrm>
          <a:prstGeom prst="rect">
            <a:avLst/>
          </a:prstGeom>
        </p:spPr>
      </p:pic>
    </p:spTree>
    <p:extLst>
      <p:ext uri="{BB962C8B-B14F-4D97-AF65-F5344CB8AC3E}">
        <p14:creationId xmlns:p14="http://schemas.microsoft.com/office/powerpoint/2010/main" val="4224086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3167337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3334658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5138470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5359552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939853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marL="285750" lvl="1" indent="-285750">
              <a:buFont typeface="Arial" panose="020B0604020202020204" pitchFamily="34" charset="0"/>
              <a:buChar char="•"/>
            </a:pPr>
            <a:r>
              <a:rPr lang="en-US" dirty="0"/>
              <a:t>Body copy Segoe Regular 14</a:t>
            </a:r>
          </a:p>
          <a:p>
            <a:pPr marL="285750" lvl="1" indent="-285750">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750" lvl="1" indent="-285750">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750" lvl="1" indent="-285750">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750" lvl="1" indent="-285750">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750" lvl="1" indent="-285750">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750" lvl="1" indent="-285750">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750" lvl="1" indent="-285750">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5750" lvl="1" indent="-285750">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marL="285750" lvl="1" indent="-285750">
              <a:buFont typeface="Arial" panose="020B0604020202020204" pitchFamily="34" charset="0"/>
              <a:buChar char="•"/>
            </a:pPr>
            <a:r>
              <a:rPr lang="en-US" dirty="0"/>
              <a:t>Body copy Segoe Regular 14</a:t>
            </a:r>
          </a:p>
          <a:p>
            <a:pPr marL="285750" lvl="1" indent="-285750">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750" lvl="1" indent="-285750">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750" lvl="1" indent="-285750">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750" lvl="1" indent="-285750">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750" lvl="1" indent="-285750">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750" lvl="1" indent="-285750">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750" lvl="1" indent="-285750">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marL="285750" lvl="1" indent="-285750">
              <a:buFont typeface="Arial" panose="020B0604020202020204" pitchFamily="34" charset="0"/>
              <a:buChar char="•"/>
            </a:pPr>
            <a:r>
              <a:rPr lang="en-US" dirty="0"/>
              <a:t>Body copy Segoe Regular 14</a:t>
            </a:r>
          </a:p>
          <a:p>
            <a:pPr marL="285750" lvl="1" indent="-285750">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750" lvl="1" indent="-285750">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750" lvl="1" indent="-285750">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750" lvl="1" indent="-285750">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750" lvl="1" indent="-285750">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750" lvl="1" indent="-285750">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750" lvl="1" indent="-285750">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5968692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2615179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0119079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8" y="6559056"/>
            <a:ext cx="11553197" cy="96950"/>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09043247"/>
      </p:ext>
    </p:extLst>
  </p:cSld>
  <p:clrMapOvr>
    <a:masterClrMapping/>
  </p:clrMapOvr>
  <p:transition>
    <p:fade/>
  </p:transition>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968093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76178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tx1"/>
                  </a:solidFill>
                </a:rPr>
                <a:t>© Microsoft Corporation</a:t>
              </a:r>
              <a:endParaRPr lang="en-US" sz="800"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923348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45128" y="6559056"/>
            <a:ext cx="11553197" cy="96950"/>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6179656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8" y="6559056"/>
            <a:ext cx="11553197" cy="96950"/>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3038205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78" y="3268662"/>
            <a:ext cx="2145157" cy="457200"/>
          </a:xfrm>
          <a:prstGeom prst="rect">
            <a:avLst/>
          </a:prstGeom>
        </p:spPr>
      </p:pic>
    </p:spTree>
    <p:extLst>
      <p:ext uri="{BB962C8B-B14F-4D97-AF65-F5344CB8AC3E}">
        <p14:creationId xmlns:p14="http://schemas.microsoft.com/office/powerpoint/2010/main" val="1699113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78" y="3268662"/>
            <a:ext cx="2145157" cy="457200"/>
          </a:xfrm>
          <a:prstGeom prst="rect">
            <a:avLst/>
          </a:prstGeom>
        </p:spPr>
      </p:pic>
    </p:spTree>
    <p:extLst>
      <p:ext uri="{BB962C8B-B14F-4D97-AF65-F5344CB8AC3E}">
        <p14:creationId xmlns:p14="http://schemas.microsoft.com/office/powerpoint/2010/main" val="1074340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331377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4162056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7B07D31-E11C-4BFF-8549-DE1B1E53506B}"/>
              </a:ext>
            </a:extLst>
          </p:cNvPr>
          <p:cNvPicPr>
            <a:picLocks noChangeAspect="1"/>
          </p:cNvPicPr>
          <p:nvPr userDrawn="1"/>
        </p:nvPicPr>
        <p:blipFill>
          <a:blip r:embed="rId2"/>
          <a:stretch>
            <a:fillRect/>
          </a:stretch>
        </p:blipFill>
        <p:spPr>
          <a:xfrm>
            <a:off x="0" y="0"/>
            <a:ext cx="12436475" cy="6992469"/>
          </a:xfrm>
          <a:prstGeom prst="rect">
            <a:avLst/>
          </a:prstGeom>
        </p:spPr>
      </p:pic>
      <p:sp>
        <p:nvSpPr>
          <p:cNvPr id="2" name="Rectangle 1">
            <a:extLst>
              <a:ext uri="{FF2B5EF4-FFF2-40B4-BE49-F238E27FC236}">
                <a16:creationId xmlns:a16="http://schemas.microsoft.com/office/drawing/2014/main" id="{E0894A99-A752-42BA-B1EB-CDD1CAF93D54}"/>
              </a:ext>
            </a:extLst>
          </p:cNvPr>
          <p:cNvSpPr/>
          <p:nvPr userDrawn="1"/>
        </p:nvSpPr>
        <p:spPr bwMode="auto">
          <a:xfrm>
            <a:off x="0" y="1765504"/>
            <a:ext cx="12434710" cy="5229021"/>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4257674"/>
            <a:ext cx="9143936" cy="1201739"/>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5460737"/>
            <a:ext cx="9143937" cy="978164"/>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25692" y="298654"/>
            <a:ext cx="2033333" cy="715862"/>
          </a:xfrm>
          <a:prstGeom prst="rect">
            <a:avLst/>
          </a:prstGeom>
        </p:spPr>
      </p:pic>
    </p:spTree>
    <p:extLst>
      <p:ext uri="{BB962C8B-B14F-4D97-AF65-F5344CB8AC3E}">
        <p14:creationId xmlns:p14="http://schemas.microsoft.com/office/powerpoint/2010/main" val="350277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697349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003991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329118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327024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4315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338733155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41722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3537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6492747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953862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41093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538735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152649845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1640680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945517283"/>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429362336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38281172"/>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3672327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57190057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2719058506"/>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05974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93004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49682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73309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a:t>Thank you</a:t>
            </a:r>
          </a:p>
        </p:txBody>
      </p:sp>
    </p:spTree>
    <p:extLst>
      <p:ext uri="{BB962C8B-B14F-4D97-AF65-F5344CB8AC3E}">
        <p14:creationId xmlns:p14="http://schemas.microsoft.com/office/powerpoint/2010/main" val="377003238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AU"/>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624B63BF-68BF-4493-9A5A-980E74A0E8D0}" type="datetimeFigureOut">
              <a:rPr lang="en-AU" smtClean="0"/>
              <a:t>1/08/2019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07E5C7A-0614-4C7C-8FF1-78EE936EDCFB}" type="slidenum">
              <a:rPr lang="en-AU" smtClean="0"/>
              <a:t>‹#›</a:t>
            </a:fld>
            <a:endParaRPr lang="en-AU"/>
          </a:p>
        </p:txBody>
      </p:sp>
    </p:spTree>
    <p:extLst>
      <p:ext uri="{BB962C8B-B14F-4D97-AF65-F5344CB8AC3E}">
        <p14:creationId xmlns:p14="http://schemas.microsoft.com/office/powerpoint/2010/main" val="243542890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24B63BF-68BF-4493-9A5A-980E74A0E8D0}" type="datetimeFigureOut">
              <a:rPr lang="en-AU" smtClean="0"/>
              <a:t>1/08/2019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07E5C7A-0614-4C7C-8FF1-78EE936EDCFB}" type="slidenum">
              <a:rPr lang="en-AU" smtClean="0"/>
              <a:t>‹#›</a:t>
            </a:fld>
            <a:endParaRPr lang="en-AU"/>
          </a:p>
        </p:txBody>
      </p:sp>
    </p:spTree>
    <p:extLst>
      <p:ext uri="{BB962C8B-B14F-4D97-AF65-F5344CB8AC3E}">
        <p14:creationId xmlns:p14="http://schemas.microsoft.com/office/powerpoint/2010/main" val="44036629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6949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11888787" cy="1874424"/>
          </a:xfrm>
        </p:spPr>
        <p:txBody>
          <a:bodyPr>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94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5" y="2590884"/>
            <a:ext cx="9590081" cy="1828800"/>
          </a:xfrm>
          <a:noFill/>
        </p:spPr>
        <p:txBody>
          <a:bodyPr lIns="0" tIns="0" rIns="0" bIns="182880" anchor="b" anchorCtr="0"/>
          <a:lstStyle>
            <a:lvl1pPr>
              <a:defRPr sz="5397" strike="noStrike" spc="-150"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5" y="4429281"/>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0463" y="249147"/>
            <a:ext cx="1779006" cy="588337"/>
          </a:xfrm>
          <a:prstGeom prst="rect">
            <a:avLst/>
          </a:prstGeom>
        </p:spPr>
      </p:pic>
    </p:spTree>
    <p:extLst>
      <p:ext uri="{BB962C8B-B14F-4D97-AF65-F5344CB8AC3E}">
        <p14:creationId xmlns:p14="http://schemas.microsoft.com/office/powerpoint/2010/main" val="509034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5" y="2590884"/>
            <a:ext cx="9590081" cy="1828800"/>
          </a:xfrm>
          <a:noFill/>
        </p:spPr>
        <p:txBody>
          <a:bodyPr lIns="0" tIns="0" rIns="0" bIns="182880" anchor="b" anchorCtr="0"/>
          <a:lstStyle>
            <a:lvl1pPr>
              <a:defRPr sz="5397" strike="noStrike" spc="-150"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5" y="4429281"/>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2874" y="251902"/>
            <a:ext cx="1776597" cy="587540"/>
          </a:xfrm>
          <a:prstGeom prst="rect">
            <a:avLst/>
          </a:prstGeom>
        </p:spPr>
      </p:pic>
    </p:spTree>
    <p:extLst>
      <p:ext uri="{BB962C8B-B14F-4D97-AF65-F5344CB8AC3E}">
        <p14:creationId xmlns:p14="http://schemas.microsoft.com/office/powerpoint/2010/main" val="1204007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436475" cy="6994525"/>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250680" cy="6994525"/>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lvl="0"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7" strike="noStrike" spc="-150"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61991" y="4429281"/>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2874" y="251902"/>
            <a:ext cx="1776597" cy="587540"/>
          </a:xfrm>
          <a:prstGeom prst="rect">
            <a:avLst/>
          </a:prstGeom>
        </p:spPr>
      </p:pic>
    </p:spTree>
    <p:extLst>
      <p:ext uri="{BB962C8B-B14F-4D97-AF65-F5344CB8AC3E}">
        <p14:creationId xmlns:p14="http://schemas.microsoft.com/office/powerpoint/2010/main" val="8618096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436475" cy="6994525"/>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722939" y="-5722933"/>
            <a:ext cx="990602" cy="12436476"/>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lvl="0" algn="ctr" defTabSz="931935"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7" strike="noStrike" spc="-150"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91" y="4429281"/>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2874" y="251902"/>
            <a:ext cx="1776597" cy="587540"/>
          </a:xfrm>
          <a:prstGeom prst="rect">
            <a:avLst/>
          </a:prstGeom>
        </p:spPr>
      </p:pic>
    </p:spTree>
    <p:extLst>
      <p:ext uri="{BB962C8B-B14F-4D97-AF65-F5344CB8AC3E}">
        <p14:creationId xmlns:p14="http://schemas.microsoft.com/office/powerpoint/2010/main" val="2423443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9" strike="noStrike" spc="-150"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9" y="4429279"/>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dirty="0"/>
              <a:t>Author name</a:t>
            </a:r>
          </a:p>
          <a:p>
            <a:pPr lvl="0"/>
            <a:r>
              <a:rPr lang="en-US" dirty="0"/>
              <a:t>Date</a:t>
            </a:r>
          </a:p>
        </p:txBody>
      </p:sp>
      <p:pic>
        <p:nvPicPr>
          <p:cNvPr id="10" name="Picture 9">
            <a:extLst>
              <a:ext uri="{FF2B5EF4-FFF2-40B4-BE49-F238E27FC236}">
                <a16:creationId xmlns:a16="http://schemas.microsoft.com/office/drawing/2014/main" id="{7E9A992D-5EEB-4817-B334-86803D7EF36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2874" y="251902"/>
            <a:ext cx="1776597" cy="587540"/>
          </a:xfrm>
          <a:prstGeom prst="rect">
            <a:avLst/>
          </a:prstGeom>
        </p:spPr>
      </p:pic>
    </p:spTree>
    <p:extLst>
      <p:ext uri="{BB962C8B-B14F-4D97-AF65-F5344CB8AC3E}">
        <p14:creationId xmlns:p14="http://schemas.microsoft.com/office/powerpoint/2010/main" val="1890030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9" strike="noStrike" spc="-150"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9" y="4429279"/>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dirty="0"/>
              <a:t>Author name</a:t>
            </a:r>
          </a:p>
          <a:p>
            <a:pPr lvl="0"/>
            <a:r>
              <a:rPr lang="en-US" dirty="0"/>
              <a:t>Date</a:t>
            </a:r>
          </a:p>
        </p:txBody>
      </p:sp>
      <p:pic>
        <p:nvPicPr>
          <p:cNvPr id="10" name="Picture 9">
            <a:extLst>
              <a:ext uri="{FF2B5EF4-FFF2-40B4-BE49-F238E27FC236}">
                <a16:creationId xmlns:a16="http://schemas.microsoft.com/office/drawing/2014/main" id="{F29E8436-87C5-41B1-B471-2718D382453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2874" y="251902"/>
            <a:ext cx="1776597" cy="587540"/>
          </a:xfrm>
          <a:prstGeom prst="rect">
            <a:avLst/>
          </a:prstGeom>
        </p:spPr>
      </p:pic>
    </p:spTree>
    <p:extLst>
      <p:ext uri="{BB962C8B-B14F-4D97-AF65-F5344CB8AC3E}">
        <p14:creationId xmlns:p14="http://schemas.microsoft.com/office/powerpoint/2010/main" val="396680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4"/>
            <a:ext cx="3694112" cy="463437"/>
          </a:xfrm>
        </p:spPr>
        <p:txBody>
          <a:bodyPr lIns="0" tIns="0" rIns="0" bIns="0"/>
          <a:lstStyle>
            <a:lvl1pPr>
              <a:defRPr sz="1800"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9" y="6559034"/>
            <a:ext cx="11553197" cy="98880"/>
            <a:chOff x="445128" y="6559056"/>
            <a:chExt cx="11553197" cy="9888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8942208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84614126"/>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695" indent="-285695">
              <a:lnSpc>
                <a:spcPct val="100000"/>
              </a:lnSpc>
              <a:spcBef>
                <a:spcPts val="0"/>
              </a:spcBef>
              <a:spcAft>
                <a:spcPts val="1399"/>
              </a:spcAft>
              <a:buFont typeface="Arial" panose="020B0604020202020204" pitchFamily="34" charset="0"/>
              <a:buChar char="•"/>
              <a:defRPr sz="1800" b="0" i="0">
                <a:solidFill>
                  <a:srgbClr val="000000"/>
                </a:solidFill>
                <a:latin typeface="+mj-lt"/>
              </a:defRPr>
            </a:lvl1pPr>
            <a:lvl2pPr marL="514251" indent="-285695">
              <a:lnSpc>
                <a:spcPct val="100000"/>
              </a:lnSpc>
              <a:spcBef>
                <a:spcPts val="0"/>
              </a:spcBef>
              <a:spcAft>
                <a:spcPts val="1399"/>
              </a:spcAft>
              <a:buFont typeface="Arial" panose="020B0604020202020204" pitchFamily="34" charset="0"/>
              <a:buChar char="•"/>
              <a:defRPr sz="1800">
                <a:solidFill>
                  <a:srgbClr val="000000"/>
                </a:solidFill>
              </a:defRPr>
            </a:lvl2pPr>
            <a:lvl3pPr marL="742807" indent="-285695">
              <a:lnSpc>
                <a:spcPct val="100000"/>
              </a:lnSpc>
              <a:spcBef>
                <a:spcPts val="0"/>
              </a:spcBef>
              <a:spcAft>
                <a:spcPts val="1399"/>
              </a:spcAft>
              <a:buFont typeface="Arial" panose="020B0604020202020204" pitchFamily="34" charset="0"/>
              <a:buChar char="•"/>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7843596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6376700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0"/>
            <a:ext cx="11567160" cy="830997"/>
          </a:xfrm>
        </p:spPr>
        <p:txBody>
          <a:bodyPr wrap="square" lIns="0" tIns="0" rIns="0" bIns="0">
            <a:spAutoFit/>
          </a:bodyPr>
          <a:lstStyle>
            <a:lvl1pPr marL="0" indent="0">
              <a:lnSpc>
                <a:spcPct val="100000"/>
              </a:lnSpc>
              <a:spcBef>
                <a:spcPts val="0"/>
              </a:spcBef>
              <a:spcAft>
                <a:spcPts val="1399"/>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1"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1" cy="2701925"/>
          </a:xfrm>
        </p:spPr>
        <p:txBody>
          <a:bodyPr lIns="0" tIns="0" rIns="0" bIns="0"/>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5107695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1"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dirty="0"/>
              <a:t>Subhead title Segoe UI Regular bold 14</a:t>
            </a:r>
          </a:p>
          <a:p>
            <a:pPr marL="285695" lvl="1" indent="-285695">
              <a:buFont typeface="Arial" panose="020B0604020202020204" pitchFamily="34" charset="0"/>
              <a:buChar char="•"/>
            </a:pPr>
            <a:r>
              <a:rPr lang="en-US" dirty="0"/>
              <a:t>Body copy Segoe Regular 14</a:t>
            </a:r>
          </a:p>
          <a:p>
            <a:pPr marL="285695" lvl="1" indent="-285695">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695" lvl="1" indent="-285695">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695" lvl="1" indent="-285695">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695" lvl="1" indent="-285695">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695" lvl="1" indent="-285695">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695" lvl="1" indent="-285695">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695" lvl="1" indent="-285695">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5695" lvl="1" indent="-285695">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dirty="0"/>
              <a:t>Subhead title Segoe UI Regular bold 14</a:t>
            </a:r>
          </a:p>
          <a:p>
            <a:pPr marL="285695" lvl="1" indent="-285695">
              <a:buFont typeface="Arial" panose="020B0604020202020204" pitchFamily="34" charset="0"/>
              <a:buChar char="•"/>
            </a:pPr>
            <a:r>
              <a:rPr lang="en-US" dirty="0"/>
              <a:t>Body copy Segoe Regular 14</a:t>
            </a:r>
          </a:p>
          <a:p>
            <a:pPr marL="285695" lvl="1" indent="-285695">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695" lvl="1" indent="-285695">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695" lvl="1" indent="-285695">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695" lvl="1" indent="-285695">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695" lvl="1" indent="-285695">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695" lvl="1" indent="-285695">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695" lvl="1" indent="-285695">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1"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dirty="0"/>
              <a:t>Subhead title Segoe UI Regular bold 14</a:t>
            </a:r>
          </a:p>
          <a:p>
            <a:pPr marL="285695" lvl="1" indent="-285695">
              <a:buFont typeface="Arial" panose="020B0604020202020204" pitchFamily="34" charset="0"/>
              <a:buChar char="•"/>
            </a:pPr>
            <a:r>
              <a:rPr lang="en-US" dirty="0"/>
              <a:t>Body copy Segoe Regular 14</a:t>
            </a:r>
          </a:p>
          <a:p>
            <a:pPr marL="285695" lvl="1" indent="-285695">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695" lvl="1" indent="-285695">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695" lvl="1" indent="-285695">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695" lvl="1" indent="-285695">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695" lvl="1" indent="-285695">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695" lvl="1" indent="-285695">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695" lvl="1" indent="-285695">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4428892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2"/>
            <a:ext cx="5659119" cy="265430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7640087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7138"/>
          </a:xfrm>
        </p:spPr>
        <p:txBody>
          <a:bodyPr lIns="0" tIns="0" rIns="0" bIns="0">
            <a:noAutofit/>
          </a:bodyPr>
          <a:lstStyle>
            <a:lvl1pPr marL="0" marR="0" indent="0" algn="l" defTabSz="932563" rtl="0" eaLnBrk="1" fontAlgn="auto" latinLnBrk="0" hangingPunct="1">
              <a:lnSpc>
                <a:spcPct val="100000"/>
              </a:lnSpc>
              <a:spcBef>
                <a:spcPts val="0"/>
              </a:spcBef>
              <a:spcAft>
                <a:spcPts val="700"/>
              </a:spcAft>
              <a:buClrTx/>
              <a:buSzPct val="90000"/>
              <a:buFont typeface="Wingdings" panose="05000000000000000000" pitchFamily="2" charset="2"/>
              <a:buNone/>
              <a:tabLst/>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3"/>
            <a:ext cx="5659119" cy="265713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2654069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6"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6" y="227014"/>
            <a:ext cx="5667375" cy="773112"/>
          </a:xfrm>
          <a:prstGeom prst="rect">
            <a:avLst/>
          </a:prstGeom>
        </p:spPr>
        <p:txBody>
          <a:bodyPr vert="horz" wrap="square" lIns="0" tIns="164592" rIns="0" bIns="0" rtlCol="0" anchor="t">
            <a:noAutofit/>
          </a:bodyPr>
          <a:lstStyle>
            <a:lvl1pPr>
              <a:defRPr/>
            </a:lvl1pPr>
          </a:lstStyle>
          <a:p>
            <a:r>
              <a:rPr lang="en-US" dirty="0"/>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7"/>
            <a:ext cx="5667374"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dirty="0"/>
              <a:t>Subhead Segoe UI 28pt</a:t>
            </a:r>
          </a:p>
          <a:p>
            <a:pPr lvl="0"/>
            <a:r>
              <a:rPr lang="pt-BR" dirty="0"/>
              <a:t>Subhead Segoe UI 28pt</a:t>
            </a:r>
          </a:p>
          <a:p>
            <a:pPr lvl="0"/>
            <a:r>
              <a:rPr lang="pt-BR" dirty="0"/>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028337"/>
      </p:ext>
    </p:extLst>
  </p:cSld>
  <p:clrMapOvr>
    <a:masterClrMapping/>
  </p:clrMapOvr>
  <p:transition>
    <p:fade/>
  </p:transition>
  <p:extLst>
    <p:ext uri="{DCECCB84-F9BA-43D5-87BE-67443E8EF086}">
      <p15:sldGuideLst xmlns:p15="http://schemas.microsoft.com/office/powerpoint/2012/main"/>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289926" y="1203326"/>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34975" y="4065588"/>
            <a:ext cx="3703321" cy="116831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367211" y="4065588"/>
            <a:ext cx="3695700" cy="1168310"/>
          </a:xfrm>
        </p:spPr>
        <p:txBody>
          <a:bodyPr lIns="0" tIns="0" rIns="0" bIns="0"/>
          <a:lstStyle>
            <a:lvl1pPr marL="0" indent="0">
              <a:lnSpc>
                <a:spcPct val="100000"/>
              </a:lnSpc>
              <a:spcBef>
                <a:spcPts val="0"/>
              </a:spcBef>
              <a:spcAft>
                <a:spcPts val="700"/>
              </a:spcAft>
              <a:buNone/>
              <a:defRPr lang="en-US" sz="1399" b="1" kern="1200" spc="0" baseline="0" dirty="0" smtClean="0">
                <a:solidFill>
                  <a:schemeClr val="tx2"/>
                </a:solidFill>
                <a:latin typeface="+mn-lt"/>
                <a:ea typeface="+mn-ea"/>
                <a:cs typeface="+mn-cs"/>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289926" y="4065588"/>
            <a:ext cx="3703321" cy="1168310"/>
          </a:xfrm>
        </p:spPr>
        <p:txBody>
          <a:bodyPr lIns="0" tIns="0" rIns="0" bIns="0"/>
          <a:lstStyle>
            <a:lvl1pPr marL="0" indent="0">
              <a:lnSpc>
                <a:spcPct val="100000"/>
              </a:lnSpc>
              <a:spcBef>
                <a:spcPts val="0"/>
              </a:spcBef>
              <a:spcAft>
                <a:spcPts val="700"/>
              </a:spcAft>
              <a:buNone/>
              <a:defRPr lang="en-US" sz="1399" b="1" kern="1200" spc="0" baseline="0" dirty="0">
                <a:solidFill>
                  <a:schemeClr val="tx2"/>
                </a:solidFill>
                <a:latin typeface="+mn-lt"/>
                <a:ea typeface="+mn-ea"/>
                <a:cs typeface="+mn-cs"/>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5"/>
            <a:ext cx="11563350" cy="754061"/>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29" y="6559034"/>
            <a:ext cx="11553197" cy="98880"/>
            <a:chOff x="445128" y="6559056"/>
            <a:chExt cx="11553197" cy="9888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0613158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289926" y="1203326"/>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34975" y="4065589"/>
            <a:ext cx="3703321" cy="113607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367211" y="4065589"/>
            <a:ext cx="3695700" cy="1136070"/>
          </a:xfrm>
        </p:spPr>
        <p:txBody>
          <a:bodyPr lIns="0" tIns="0" rIns="0" bIns="0"/>
          <a:lstStyle>
            <a:lvl1pPr marL="0" indent="0">
              <a:lnSpc>
                <a:spcPct val="100000"/>
              </a:lnSpc>
              <a:spcBef>
                <a:spcPts val="0"/>
              </a:spcBef>
              <a:spcAft>
                <a:spcPts val="700"/>
              </a:spcAft>
              <a:buNone/>
              <a:defRPr lang="en-US" sz="1399" b="1" kern="1200" spc="0" baseline="0" dirty="0" smtClean="0">
                <a:solidFill>
                  <a:schemeClr val="tx2"/>
                </a:solidFill>
                <a:latin typeface="+mn-lt"/>
                <a:ea typeface="+mn-ea"/>
                <a:cs typeface="+mn-cs"/>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289926" y="4065589"/>
            <a:ext cx="3703321" cy="1136070"/>
          </a:xfrm>
        </p:spPr>
        <p:txBody>
          <a:bodyPr lIns="0" tIns="0" rIns="0" bIns="0"/>
          <a:lstStyle>
            <a:lvl1pPr marL="0" indent="0">
              <a:lnSpc>
                <a:spcPct val="100000"/>
              </a:lnSpc>
              <a:spcBef>
                <a:spcPts val="0"/>
              </a:spcBef>
              <a:spcAft>
                <a:spcPts val="700"/>
              </a:spcAft>
              <a:buNone/>
              <a:defRPr lang="en-US" sz="1399" b="1" kern="1200" spc="0" baseline="0" dirty="0">
                <a:solidFill>
                  <a:schemeClr val="tx2"/>
                </a:solidFill>
                <a:latin typeface="+mn-lt"/>
                <a:ea typeface="+mn-ea"/>
                <a:cs typeface="+mn-cs"/>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29" y="6559034"/>
            <a:ext cx="11553197" cy="98880"/>
            <a:chOff x="445128" y="6559056"/>
            <a:chExt cx="11553197" cy="9888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2093909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6"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0"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7"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4"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9" y="6559034"/>
            <a:ext cx="11553197" cy="98880"/>
            <a:chOff x="445128" y="6559056"/>
            <a:chExt cx="11553197" cy="9888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18764274"/>
      </p:ext>
    </p:extLst>
  </p:cSld>
  <p:clrMapOvr>
    <a:masterClrMapping/>
  </p:clrMapOvr>
  <p:transition>
    <p:fade/>
  </p:transition>
  <p:extLst>
    <p:ext uri="{DCECCB84-F9BA-43D5-87BE-67443E8EF086}">
      <p15:sldGuideLst xmlns:p15="http://schemas.microsoft.com/office/powerpoint/2012/main"/>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1" y="1203326"/>
            <a:ext cx="5895976" cy="3831241"/>
          </a:xfrm>
        </p:spPr>
        <p:txBody>
          <a:bodyPr anchor="ctr">
            <a:noAutofit/>
          </a:bodyPr>
          <a:lstStyle>
            <a:lvl1pPr algn="ctr">
              <a:defRPr sz="1800" b="1">
                <a:latin typeface="+mn-lt"/>
              </a:defRPr>
            </a:lvl1pPr>
          </a:lstStyle>
          <a:p>
            <a:r>
              <a:rPr lang="en-US" dirty="0"/>
              <a:t>Drop photo here</a:t>
            </a:r>
          </a:p>
        </p:txBody>
      </p:sp>
      <p:sp>
        <p:nvSpPr>
          <p:cNvPr id="4" name="Text Placeholder 3"/>
          <p:cNvSpPr>
            <a:spLocks noGrp="1"/>
          </p:cNvSpPr>
          <p:nvPr>
            <p:ph type="body" sz="quarter" idx="10" hasCustomPrompt="1"/>
          </p:nvPr>
        </p:nvSpPr>
        <p:spPr>
          <a:xfrm>
            <a:off x="434975" y="1167646"/>
            <a:ext cx="5241206"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dirty="0"/>
              <a:t>Subhead Segoe UI 28pt</a:t>
            </a:r>
          </a:p>
          <a:p>
            <a:pPr lvl="0"/>
            <a:r>
              <a:rPr lang="pt-BR" dirty="0"/>
              <a:t>Subhead Segoe UI 28pt</a:t>
            </a:r>
          </a:p>
          <a:p>
            <a:pPr lvl="0"/>
            <a:r>
              <a:rPr lang="pt-BR" dirty="0"/>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6488867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1203325"/>
            <a:ext cx="11563350" cy="5060652"/>
          </a:xfrm>
        </p:spPr>
        <p:txBody>
          <a:bodyPr bIns="1737360" anchor="ctr">
            <a:noAutofit/>
          </a:bodyPr>
          <a:lstStyle>
            <a:lvl1pPr algn="ctr">
              <a:defRPr sz="1800" b="1">
                <a:solidFill>
                  <a:srgbClr val="000000"/>
                </a:solidFill>
                <a:latin typeface="+mn-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3521669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chemeClr val="tx1"/>
                </a:solidFill>
                <a:latin typeface="+mj-lt"/>
              </a:defRPr>
            </a:lvl1pPr>
          </a:lstStyle>
          <a:p>
            <a:pPr marL="0" lvl="0">
              <a:lnSpc>
                <a:spcPts val="5599"/>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74643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83819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tx1"/>
                  </a:solidFill>
                </a:rPr>
                <a:t>© Microsoft Corporation</a:t>
              </a:r>
              <a:endParaRPr lang="en-US" sz="800"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795706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45129" y="6559034"/>
            <a:ext cx="11553197" cy="98880"/>
            <a:chOff x="445128" y="6559056"/>
            <a:chExt cx="11553197" cy="9888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335657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9" y="6559034"/>
            <a:ext cx="11553197" cy="98880"/>
            <a:chOff x="445128" y="6559056"/>
            <a:chExt cx="11553197" cy="9888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5205746"/>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4228110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738909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8/1/2019</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2614376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2072362"/>
          </a:xfrm>
        </p:spPr>
        <p:txBody>
          <a:bodyPr/>
          <a:lstStyle>
            <a:lvl1pPr marL="0" indent="0">
              <a:buNone/>
              <a:defRPr/>
            </a:lvl1pPr>
            <a:lvl2pPr marL="466209" indent="0">
              <a:buNone/>
              <a:defRPr/>
            </a:lvl2pPr>
            <a:lvl3pPr marL="932418" indent="0">
              <a:buNone/>
              <a:defRPr/>
            </a:lvl3pPr>
            <a:lvl4pPr marL="1398627" indent="0">
              <a:buNone/>
              <a:defRPr/>
            </a:lvl4pPr>
            <a:lvl5pPr marL="18648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217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dirty="0"/>
              <a:t>Author name</a:t>
            </a:r>
          </a:p>
          <a:p>
            <a:pPr lvl="0"/>
            <a:r>
              <a:rPr lang="en-US" dirty="0"/>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3084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dirty="0"/>
              <a:t>Author name</a:t>
            </a:r>
          </a:p>
          <a:p>
            <a:pPr lvl="0"/>
            <a:r>
              <a:rPr lang="en-US" dirty="0"/>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6545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dirty="0"/>
              <a:t>Author name</a:t>
            </a:r>
          </a:p>
          <a:p>
            <a:pPr lvl="0"/>
            <a:r>
              <a:rPr lang="en-US" dirty="0"/>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27420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dirty="0"/>
              <a:t>Author name</a:t>
            </a:r>
          </a:p>
          <a:p>
            <a:pPr lvl="0"/>
            <a:r>
              <a:rPr lang="en-US" dirty="0"/>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19668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56342264"/>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7620397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14580970"/>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1750166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054405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marL="285750" lvl="1" indent="-285750">
              <a:buFont typeface="Arial" panose="020B0604020202020204" pitchFamily="34" charset="0"/>
              <a:buChar char="•"/>
            </a:pPr>
            <a:r>
              <a:rPr lang="en-US" dirty="0"/>
              <a:t>Body copy Segoe Regular 14</a:t>
            </a:r>
          </a:p>
          <a:p>
            <a:pPr marL="285750" lvl="1" indent="-285750">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750" lvl="1" indent="-285750">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750" lvl="1" indent="-285750">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750" lvl="1" indent="-285750">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750" lvl="1" indent="-285750">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750" lvl="1" indent="-285750">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750" lvl="1" indent="-285750">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5750" lvl="1" indent="-285750">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marL="285750" lvl="1" indent="-285750">
              <a:buFont typeface="Arial" panose="020B0604020202020204" pitchFamily="34" charset="0"/>
              <a:buChar char="•"/>
            </a:pPr>
            <a:r>
              <a:rPr lang="en-US" dirty="0"/>
              <a:t>Body copy Segoe Regular 14</a:t>
            </a:r>
          </a:p>
          <a:p>
            <a:pPr marL="285750" lvl="1" indent="-285750">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750" lvl="1" indent="-285750">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750" lvl="1" indent="-285750">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750" lvl="1" indent="-285750">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750" lvl="1" indent="-285750">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750" lvl="1" indent="-285750">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750" lvl="1" indent="-285750">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marL="285750" lvl="1" indent="-285750">
              <a:buFont typeface="Arial" panose="020B0604020202020204" pitchFamily="34" charset="0"/>
              <a:buChar char="•"/>
            </a:pPr>
            <a:r>
              <a:rPr lang="en-US" dirty="0"/>
              <a:t>Body copy Segoe Regular 14</a:t>
            </a:r>
          </a:p>
          <a:p>
            <a:pPr marL="285750" lvl="1" indent="-285750">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750" lvl="1" indent="-285750">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750" lvl="1" indent="-285750">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750" lvl="1" indent="-285750">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750" lvl="1" indent="-285750">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750" lvl="1" indent="-285750">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750" lvl="1" indent="-285750">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2171922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887632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3570448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034821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0012841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8" y="6559056"/>
            <a:ext cx="11553197" cy="96950"/>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18104177"/>
      </p:ext>
    </p:extLst>
  </p:cSld>
  <p:clrMapOvr>
    <a:masterClrMapping/>
  </p:clrMapOvr>
  <p:transition>
    <p:fade/>
  </p:transition>
  <p:extLst>
    <p:ext uri="{DCECCB84-F9BA-43D5-87BE-67443E8EF086}">
      <p15:sldGuideLst xmlns:p15="http://schemas.microsoft.com/office/powerpoint/2012/main"/>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1203325"/>
            <a:ext cx="11563350" cy="5060652"/>
          </a:xfrm>
        </p:spPr>
        <p:txBody>
          <a:bodyPr bIns="1737360" anchor="ctr">
            <a:noAutofit/>
          </a:bodyPr>
          <a:lstStyle>
            <a:lvl1pPr algn="ctr">
              <a:defRPr sz="1800" b="1">
                <a:solidFill>
                  <a:srgbClr val="000000"/>
                </a:solidFill>
                <a:latin typeface="+mn-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31494173"/>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22050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4922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tx1"/>
                  </a:solidFill>
                </a:rPr>
                <a:t>© Microsoft Corporation</a:t>
              </a:r>
              <a:endParaRPr lang="en-US" sz="800"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306130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45128" y="6559056"/>
            <a:ext cx="11553197" cy="96950"/>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26552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a:t>Thank you</a:t>
            </a:r>
          </a:p>
        </p:txBody>
      </p:sp>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8" y="6559056"/>
            <a:ext cx="11553197" cy="96950"/>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1459350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2"/>
            <a:ext cx="2145157" cy="457200"/>
          </a:xfrm>
          <a:prstGeom prst="rect">
            <a:avLst/>
          </a:prstGeom>
        </p:spPr>
      </p:pic>
    </p:spTree>
    <p:extLst>
      <p:ext uri="{BB962C8B-B14F-4D97-AF65-F5344CB8AC3E}">
        <p14:creationId xmlns:p14="http://schemas.microsoft.com/office/powerpoint/2010/main" val="2543449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2"/>
            <a:ext cx="2145157" cy="457200"/>
          </a:xfrm>
          <a:prstGeom prst="rect">
            <a:avLst/>
          </a:prstGeom>
        </p:spPr>
      </p:pic>
    </p:spTree>
    <p:extLst>
      <p:ext uri="{BB962C8B-B14F-4D97-AF65-F5344CB8AC3E}">
        <p14:creationId xmlns:p14="http://schemas.microsoft.com/office/powerpoint/2010/main" val="344002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2072362"/>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5768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41091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1495997"/>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963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AU"/>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624B63BF-68BF-4493-9A5A-980E74A0E8D0}" type="datetimeFigureOut">
              <a:rPr lang="en-AU" smtClean="0"/>
              <a:t>1/08/2019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07E5C7A-0614-4C7C-8FF1-78EE936EDCFB}" type="slidenum">
              <a:rPr lang="en-AU" smtClean="0"/>
              <a:t>‹#›</a:t>
            </a:fld>
            <a:endParaRPr lang="en-AU"/>
          </a:p>
        </p:txBody>
      </p:sp>
    </p:spTree>
    <p:extLst>
      <p:ext uri="{BB962C8B-B14F-4D97-AF65-F5344CB8AC3E}">
        <p14:creationId xmlns:p14="http://schemas.microsoft.com/office/powerpoint/2010/main" val="4994841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24B63BF-68BF-4493-9A5A-980E74A0E8D0}" type="datetimeFigureOut">
              <a:rPr lang="en-AU" smtClean="0"/>
              <a:t>1/08/2019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07E5C7A-0614-4C7C-8FF1-78EE936EDCFB}" type="slidenum">
              <a:rPr lang="en-AU" smtClean="0"/>
              <a:t>‹#›</a:t>
            </a:fld>
            <a:endParaRPr lang="en-AU"/>
          </a:p>
        </p:txBody>
      </p:sp>
    </p:spTree>
    <p:extLst>
      <p:ext uri="{BB962C8B-B14F-4D97-AF65-F5344CB8AC3E}">
        <p14:creationId xmlns:p14="http://schemas.microsoft.com/office/powerpoint/2010/main" val="286537778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AU"/>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4B63BF-68BF-4493-9A5A-980E74A0E8D0}" type="datetimeFigureOut">
              <a:rPr lang="en-AU" smtClean="0"/>
              <a:t>1/08/2019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07E5C7A-0614-4C7C-8FF1-78EE936EDCFB}" type="slidenum">
              <a:rPr lang="en-AU" smtClean="0"/>
              <a:t>‹#›</a:t>
            </a:fld>
            <a:endParaRPr lang="en-AU"/>
          </a:p>
        </p:txBody>
      </p:sp>
    </p:spTree>
    <p:extLst>
      <p:ext uri="{BB962C8B-B14F-4D97-AF65-F5344CB8AC3E}">
        <p14:creationId xmlns:p14="http://schemas.microsoft.com/office/powerpoint/2010/main" val="52857609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624B63BF-68BF-4493-9A5A-980E74A0E8D0}" type="datetimeFigureOut">
              <a:rPr lang="en-AU" smtClean="0"/>
              <a:t>1/08/2019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07E5C7A-0614-4C7C-8FF1-78EE936EDCFB}" type="slidenum">
              <a:rPr lang="en-AU" smtClean="0"/>
              <a:t>‹#›</a:t>
            </a:fld>
            <a:endParaRPr lang="en-AU"/>
          </a:p>
        </p:txBody>
      </p:sp>
    </p:spTree>
    <p:extLst>
      <p:ext uri="{BB962C8B-B14F-4D97-AF65-F5344CB8AC3E}">
        <p14:creationId xmlns:p14="http://schemas.microsoft.com/office/powerpoint/2010/main" val="40605173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5" y="4251229"/>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15" tIns="45706" rIns="91415" bIns="45706" numCol="1" anchor="t" anchorCtr="0" compatLnSpc="1">
            <a:prstTxWarp prst="textNoShape">
              <a:avLst/>
            </a:prstTxWarp>
            <a:noAutofit/>
          </a:bodyPr>
          <a:lstStyle/>
          <a:p>
            <a:endParaRPr lang="en-US" sz="1398"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399" spc="-101"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5"/>
            <a:ext cx="9143938" cy="730183"/>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8"/>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9"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05520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AU"/>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624B63BF-68BF-4493-9A5A-980E74A0E8D0}" type="datetimeFigureOut">
              <a:rPr lang="en-AU" smtClean="0"/>
              <a:t>1/08/2019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E07E5C7A-0614-4C7C-8FF1-78EE936EDCFB}" type="slidenum">
              <a:rPr lang="en-AU" smtClean="0"/>
              <a:t>‹#›</a:t>
            </a:fld>
            <a:endParaRPr lang="en-AU"/>
          </a:p>
        </p:txBody>
      </p:sp>
    </p:spTree>
    <p:extLst>
      <p:ext uri="{BB962C8B-B14F-4D97-AF65-F5344CB8AC3E}">
        <p14:creationId xmlns:p14="http://schemas.microsoft.com/office/powerpoint/2010/main" val="759726243"/>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624B63BF-68BF-4493-9A5A-980E74A0E8D0}" type="datetimeFigureOut">
              <a:rPr lang="en-AU" smtClean="0"/>
              <a:t>1/08/2019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E07E5C7A-0614-4C7C-8FF1-78EE936EDCFB}" type="slidenum">
              <a:rPr lang="en-AU" smtClean="0"/>
              <a:t>‹#›</a:t>
            </a:fld>
            <a:endParaRPr lang="en-AU"/>
          </a:p>
        </p:txBody>
      </p:sp>
    </p:spTree>
    <p:extLst>
      <p:ext uri="{BB962C8B-B14F-4D97-AF65-F5344CB8AC3E}">
        <p14:creationId xmlns:p14="http://schemas.microsoft.com/office/powerpoint/2010/main" val="157833886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4B63BF-68BF-4493-9A5A-980E74A0E8D0}" type="datetimeFigureOut">
              <a:rPr lang="en-AU" smtClean="0"/>
              <a:t>1/08/2019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E07E5C7A-0614-4C7C-8FF1-78EE936EDCFB}" type="slidenum">
              <a:rPr lang="en-AU" smtClean="0"/>
              <a:t>‹#›</a:t>
            </a:fld>
            <a:endParaRPr lang="en-AU"/>
          </a:p>
        </p:txBody>
      </p:sp>
    </p:spTree>
    <p:extLst>
      <p:ext uri="{BB962C8B-B14F-4D97-AF65-F5344CB8AC3E}">
        <p14:creationId xmlns:p14="http://schemas.microsoft.com/office/powerpoint/2010/main" val="1320208690"/>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AU"/>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624B63BF-68BF-4493-9A5A-980E74A0E8D0}" type="datetimeFigureOut">
              <a:rPr lang="en-AU" smtClean="0"/>
              <a:t>1/08/2019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07E5C7A-0614-4C7C-8FF1-78EE936EDCFB}" type="slidenum">
              <a:rPr lang="en-AU" smtClean="0"/>
              <a:t>‹#›</a:t>
            </a:fld>
            <a:endParaRPr lang="en-AU"/>
          </a:p>
        </p:txBody>
      </p:sp>
    </p:spTree>
    <p:extLst>
      <p:ext uri="{BB962C8B-B14F-4D97-AF65-F5344CB8AC3E}">
        <p14:creationId xmlns:p14="http://schemas.microsoft.com/office/powerpoint/2010/main" val="121244146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AU"/>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AU"/>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624B63BF-68BF-4493-9A5A-980E74A0E8D0}" type="datetimeFigureOut">
              <a:rPr lang="en-AU" smtClean="0"/>
              <a:t>1/08/2019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07E5C7A-0614-4C7C-8FF1-78EE936EDCFB}" type="slidenum">
              <a:rPr lang="en-AU" smtClean="0"/>
              <a:t>‹#›</a:t>
            </a:fld>
            <a:endParaRPr lang="en-AU"/>
          </a:p>
        </p:txBody>
      </p:sp>
    </p:spTree>
    <p:extLst>
      <p:ext uri="{BB962C8B-B14F-4D97-AF65-F5344CB8AC3E}">
        <p14:creationId xmlns:p14="http://schemas.microsoft.com/office/powerpoint/2010/main" val="3048844946"/>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24B63BF-68BF-4493-9A5A-980E74A0E8D0}" type="datetimeFigureOut">
              <a:rPr lang="en-AU" smtClean="0"/>
              <a:t>1/08/2019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07E5C7A-0614-4C7C-8FF1-78EE936EDCFB}" type="slidenum">
              <a:rPr lang="en-AU" smtClean="0"/>
              <a:t>‹#›</a:t>
            </a:fld>
            <a:endParaRPr lang="en-AU"/>
          </a:p>
        </p:txBody>
      </p:sp>
    </p:spTree>
    <p:extLst>
      <p:ext uri="{BB962C8B-B14F-4D97-AF65-F5344CB8AC3E}">
        <p14:creationId xmlns:p14="http://schemas.microsoft.com/office/powerpoint/2010/main" val="2533074632"/>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24B63BF-68BF-4493-9A5A-980E74A0E8D0}" type="datetimeFigureOut">
              <a:rPr lang="en-AU" smtClean="0"/>
              <a:t>1/08/2019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07E5C7A-0614-4C7C-8FF1-78EE936EDCFB}" type="slidenum">
              <a:rPr lang="en-AU" smtClean="0"/>
              <a:t>‹#›</a:t>
            </a:fld>
            <a:endParaRPr lang="en-AU"/>
          </a:p>
        </p:txBody>
      </p:sp>
    </p:spTree>
    <p:extLst>
      <p:ext uri="{BB962C8B-B14F-4D97-AF65-F5344CB8AC3E}">
        <p14:creationId xmlns:p14="http://schemas.microsoft.com/office/powerpoint/2010/main" val="2108138801"/>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wo Image Chunking">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139873" y="1865207"/>
            <a:ext cx="4352903" cy="2478307"/>
          </a:xfrm>
        </p:spPr>
        <p:txBody>
          <a:bodyPr lIns="182880" tIns="0" rIns="182880" bIns="0" anchor="ctr"/>
          <a:lstStyle>
            <a:lvl1pPr marL="0" indent="0" algn="ctr">
              <a:buNone/>
              <a:defRPr sz="2448" b="0" i="0" baseline="0">
                <a:latin typeface="Gotham Light" pitchFamily="50" charset="0"/>
                <a:ea typeface="Gotham Light" pitchFamily="50" charset="0"/>
                <a:cs typeface="Gotham Light" pitchFamily="50" charset="0"/>
              </a:defRPr>
            </a:lvl1pPr>
            <a:lvl2pPr marL="302985" indent="0" algn="l">
              <a:buNone/>
              <a:defRPr sz="2244"/>
            </a:lvl2pPr>
            <a:lvl3pPr marL="608040" indent="0" algn="l">
              <a:buNone/>
              <a:defRPr sz="2244"/>
            </a:lvl3pPr>
            <a:lvl4pPr marL="900649" indent="0" algn="l">
              <a:buNone/>
              <a:defRPr sz="2244"/>
            </a:lvl4pPr>
            <a:lvl5pPr marL="1118547" indent="0" algn="l">
              <a:buNone/>
              <a:defRPr sz="2244"/>
            </a:lvl5pPr>
          </a:lstStyle>
          <a:p>
            <a:pPr lvl="0"/>
            <a:r>
              <a:rPr lang="en-US" dirty="0"/>
              <a:t>Click to add image</a:t>
            </a:r>
          </a:p>
        </p:txBody>
      </p:sp>
      <p:sp>
        <p:nvSpPr>
          <p:cNvPr id="4" name="Text Placeholder 3"/>
          <p:cNvSpPr>
            <a:spLocks noGrp="1"/>
          </p:cNvSpPr>
          <p:nvPr>
            <p:ph type="body" sz="quarter" idx="14" hasCustomPrompt="1"/>
          </p:nvPr>
        </p:nvSpPr>
        <p:spPr>
          <a:xfrm>
            <a:off x="720129" y="4659293"/>
            <a:ext cx="5197550" cy="1436954"/>
          </a:xfrm>
        </p:spPr>
        <p:txBody>
          <a:bodyPr lIns="182880" tIns="0" rIns="182880" bIns="0"/>
          <a:lstStyle>
            <a:lvl1pPr marL="0" indent="0" algn="ctr">
              <a:lnSpc>
                <a:spcPct val="100000"/>
              </a:lnSpc>
              <a:spcBef>
                <a:spcPts val="612"/>
              </a:spcBef>
              <a:buNone/>
              <a:defRPr sz="2040" b="0" i="0">
                <a:latin typeface="+mn-lt"/>
                <a:ea typeface="Gotham Book" panose="02000604040000020004" pitchFamily="50" charset="0"/>
                <a:cs typeface="Gotham Book" panose="02000604040000020004" pitchFamily="50" charset="0"/>
              </a:defRPr>
            </a:lvl1pPr>
            <a:lvl2pPr>
              <a:defRPr/>
            </a:lvl2pPr>
          </a:lstStyle>
          <a:p>
            <a:pPr lvl="0"/>
            <a:r>
              <a:rPr lang="en-US" dirty="0"/>
              <a:t>Click to add text</a:t>
            </a:r>
          </a:p>
        </p:txBody>
      </p:sp>
      <p:sp>
        <p:nvSpPr>
          <p:cNvPr id="13" name="Text Placeholder 3"/>
          <p:cNvSpPr>
            <a:spLocks noGrp="1"/>
          </p:cNvSpPr>
          <p:nvPr>
            <p:ph type="body" sz="quarter" idx="15" hasCustomPrompt="1"/>
          </p:nvPr>
        </p:nvSpPr>
        <p:spPr>
          <a:xfrm>
            <a:off x="6522212" y="4659293"/>
            <a:ext cx="5197550" cy="1436954"/>
          </a:xfrm>
        </p:spPr>
        <p:txBody>
          <a:bodyPr lIns="182880" tIns="0" rIns="182880" bIns="0"/>
          <a:lstStyle>
            <a:lvl1pPr marL="0" indent="0" algn="ctr">
              <a:spcBef>
                <a:spcPts val="612"/>
              </a:spcBef>
              <a:buNone/>
              <a:defRPr sz="204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9" name="Content Placeholder 11"/>
          <p:cNvSpPr>
            <a:spLocks noGrp="1"/>
          </p:cNvSpPr>
          <p:nvPr>
            <p:ph sz="quarter" idx="16" hasCustomPrompt="1"/>
          </p:nvPr>
        </p:nvSpPr>
        <p:spPr>
          <a:xfrm>
            <a:off x="6945508" y="1865811"/>
            <a:ext cx="4350957" cy="2477702"/>
          </a:xfrm>
        </p:spPr>
        <p:txBody>
          <a:bodyPr lIns="182880" tIns="0" rIns="182880" bIns="0" anchor="ctr"/>
          <a:lstStyle>
            <a:lvl1pPr marL="0" indent="0" algn="ctr">
              <a:buNone/>
              <a:defRPr sz="2448" b="0" i="0" baseline="0">
                <a:latin typeface="Gotham Light" pitchFamily="50" charset="0"/>
                <a:ea typeface="Gotham Light" pitchFamily="50" charset="0"/>
                <a:cs typeface="Gotham Light" pitchFamily="50" charset="0"/>
              </a:defRPr>
            </a:lvl1pPr>
            <a:lvl2pPr marL="302985" indent="0" algn="l">
              <a:buNone/>
              <a:defRPr sz="2244"/>
            </a:lvl2pPr>
            <a:lvl3pPr marL="608040" indent="0" algn="l">
              <a:buNone/>
              <a:defRPr sz="2244"/>
            </a:lvl3pPr>
            <a:lvl4pPr marL="900649" indent="0" algn="l">
              <a:buNone/>
              <a:defRPr sz="2244"/>
            </a:lvl4pPr>
            <a:lvl5pPr marL="1118547" indent="0" algn="l">
              <a:buNone/>
              <a:defRPr sz="2244"/>
            </a:lvl5pPr>
          </a:lstStyle>
          <a:p>
            <a:pPr lvl="0"/>
            <a:r>
              <a:rPr lang="en-US" dirty="0"/>
              <a:t>Click to add image</a:t>
            </a:r>
          </a:p>
        </p:txBody>
      </p:sp>
      <p:sp>
        <p:nvSpPr>
          <p:cNvPr id="10" name="Title Placeholder 1"/>
          <p:cNvSpPr>
            <a:spLocks noGrp="1"/>
          </p:cNvSpPr>
          <p:nvPr>
            <p:ph type="title" hasCustomPrompt="1"/>
          </p:nvPr>
        </p:nvSpPr>
        <p:spPr>
          <a:xfrm>
            <a:off x="720686" y="600105"/>
            <a:ext cx="10995112" cy="445833"/>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3185189213"/>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903563556"/>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11888787" cy="1874424"/>
          </a:xfrm>
        </p:spPr>
        <p:txBody>
          <a:bodyPr>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87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5" y="4251229"/>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15" tIns="45706" rIns="91415" bIns="45706" numCol="1" anchor="t" anchorCtr="0" compatLnSpc="1">
            <a:prstTxWarp prst="textNoShape">
              <a:avLst/>
            </a:prstTxWarp>
            <a:noAutofit/>
          </a:bodyPr>
          <a:lstStyle/>
          <a:p>
            <a:endParaRPr lang="en-US" sz="1398"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9"/>
            <a:ext cx="9143936" cy="1828787"/>
          </a:xfrm>
          <a:noFill/>
        </p:spPr>
        <p:txBody>
          <a:bodyPr lIns="146304" tIns="91440" rIns="146304" bIns="91440" anchor="t" anchorCtr="0"/>
          <a:lstStyle>
            <a:lvl1pPr>
              <a:defRPr sz="5399" spc="-101"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955789"/>
            <a:ext cx="7315137" cy="1828008"/>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9"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54556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02713079"/>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Code Dark">
    <p:bg>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715398" y="1431107"/>
            <a:ext cx="10995113" cy="5070167"/>
          </a:xfrm>
        </p:spPr>
        <p:txBody>
          <a:bodyPr anchor="ctr"/>
          <a:lstStyle>
            <a:lvl1pPr marL="0" indent="0">
              <a:buNone/>
              <a:defRPr sz="2448" baseline="0">
                <a:solidFill>
                  <a:schemeClr val="bg1"/>
                </a:solidFill>
                <a:latin typeface="Roboto Mono" pitchFamily="2" charset="0"/>
                <a:ea typeface="Roboto Mono" pitchFamily="2" charset="0"/>
                <a:cs typeface="Consolas" panose="020B0609020204030204" pitchFamily="49" charset="0"/>
              </a:defRPr>
            </a:lvl1pPr>
            <a:lvl2pPr marL="302985" indent="0">
              <a:buNone/>
              <a:defRPr>
                <a:solidFill>
                  <a:schemeClr val="bg1"/>
                </a:solidFill>
                <a:latin typeface="Consolas" panose="020B0609020204030204" pitchFamily="49" charset="0"/>
                <a:cs typeface="Consolas" panose="020B0609020204030204" pitchFamily="49" charset="0"/>
              </a:defRPr>
            </a:lvl2pPr>
            <a:lvl3pPr marL="608038" indent="0">
              <a:buNone/>
              <a:defRPr>
                <a:solidFill>
                  <a:schemeClr val="bg1"/>
                </a:solidFill>
                <a:latin typeface="Consolas" panose="020B0609020204030204" pitchFamily="49" charset="0"/>
                <a:cs typeface="Consolas" panose="020B0609020204030204" pitchFamily="49" charset="0"/>
              </a:defRPr>
            </a:lvl3pPr>
            <a:lvl4pPr marL="900648" indent="0">
              <a:buNone/>
              <a:defRPr>
                <a:solidFill>
                  <a:schemeClr val="bg1"/>
                </a:solidFill>
                <a:latin typeface="Consolas" panose="020B0609020204030204" pitchFamily="49" charset="0"/>
                <a:cs typeface="Consolas" panose="020B0609020204030204" pitchFamily="49" charset="0"/>
              </a:defRPr>
            </a:lvl4pPr>
            <a:lvl5pPr marL="1118545" indent="0">
              <a:buNone/>
              <a:defRPr>
                <a:solidFill>
                  <a:schemeClr val="bg1"/>
                </a:solidFill>
                <a:latin typeface="Consolas" panose="020B0609020204030204" pitchFamily="49" charset="0"/>
                <a:cs typeface="Consolas" panose="020B0609020204030204" pitchFamily="49" charset="0"/>
              </a:defRPr>
            </a:lvl5pPr>
          </a:lstStyle>
          <a:p>
            <a:pPr lvl="0"/>
            <a:r>
              <a:rPr lang="en-US" dirty="0"/>
              <a:t>Click to add code</a:t>
            </a:r>
          </a:p>
        </p:txBody>
      </p:sp>
      <p:sp>
        <p:nvSpPr>
          <p:cNvPr id="6" name="Title Placeholder 1"/>
          <p:cNvSpPr>
            <a:spLocks noGrp="1"/>
          </p:cNvSpPr>
          <p:nvPr>
            <p:ph type="title" hasCustomPrompt="1"/>
          </p:nvPr>
        </p:nvSpPr>
        <p:spPr>
          <a:xfrm>
            <a:off x="720686" y="600105"/>
            <a:ext cx="10995112" cy="445833"/>
          </a:xfrm>
          <a:prstGeom prst="rect">
            <a:avLst/>
          </a:prstGeom>
        </p:spPr>
        <p:txBody>
          <a:bodyPr vert="horz" lIns="0" tIns="43960" rIns="87919" bIns="43960" rtlCol="0" anchor="t" anchorCtr="0">
            <a:noAutofit/>
          </a:bodyPr>
          <a:lstStyle>
            <a:lvl1pPr algn="ctr">
              <a:defRPr baseline="0">
                <a:solidFill>
                  <a:schemeClr val="bg1"/>
                </a:solidFill>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306092618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2528788" cy="640363"/>
          </a:xfrm>
          <a:prstGeom prst="rect">
            <a:avLst/>
          </a:prstGeom>
          <a:noFill/>
        </p:spPr>
        <p:txBody>
          <a:bodyPr wrap="none" lIns="0" tIns="0" rIns="0" bIns="0" rtlCol="0">
            <a:spAutoFit/>
          </a:bodyPr>
          <a:lstStyle/>
          <a:p>
            <a:pPr algn="l"/>
            <a:r>
              <a:rPr lang="en-US" sz="2040" dirty="0">
                <a:gradFill>
                  <a:gsLst>
                    <a:gs pos="80176">
                      <a:schemeClr val="tx1"/>
                    </a:gs>
                    <a:gs pos="68282">
                      <a:schemeClr val="tx1"/>
                    </a:gs>
                  </a:gsLst>
                  <a:lin ang="5400000" scaled="0"/>
                </a:gradFill>
              </a:rPr>
              <a:t>February 11–15, 2019</a:t>
            </a:r>
          </a:p>
          <a:p>
            <a:pPr algn="l"/>
            <a:r>
              <a:rPr lang="en-US" sz="204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2461319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2528788" cy="640363"/>
          </a:xfrm>
          <a:prstGeom prst="rect">
            <a:avLst/>
          </a:prstGeom>
          <a:noFill/>
        </p:spPr>
        <p:txBody>
          <a:bodyPr wrap="none" lIns="0" tIns="0" rIns="0" bIns="0" rtlCol="0">
            <a:spAutoFit/>
          </a:bodyPr>
          <a:lstStyle/>
          <a:p>
            <a:pPr algn="l"/>
            <a:r>
              <a:rPr lang="en-US" sz="2040" dirty="0">
                <a:gradFill>
                  <a:gsLst>
                    <a:gs pos="82234">
                      <a:schemeClr val="accent2"/>
                    </a:gs>
                    <a:gs pos="68282">
                      <a:schemeClr val="accent2"/>
                    </a:gs>
                  </a:gsLst>
                  <a:lin ang="5400000" scaled="0"/>
                </a:gradFill>
              </a:rPr>
              <a:t>February 11–15, 2019</a:t>
            </a:r>
          </a:p>
          <a:p>
            <a:pPr algn="l"/>
            <a:r>
              <a:rPr lang="en-US" sz="204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1931465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66343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3426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45893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4079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0418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08101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2"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US" sz="2400"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2"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15" tIns="45706" rIns="91415" bIns="45706" numCol="1" anchor="t" anchorCtr="0" compatLnSpc="1">
            <a:prstTxWarp prst="textNoShape">
              <a:avLst/>
            </a:prstTxWarp>
            <a:noAutofit/>
          </a:bodyPr>
          <a:lstStyle/>
          <a:p>
            <a:endParaRPr lang="en-US" sz="1398"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4" y="2119179"/>
            <a:ext cx="4937761" cy="1835286"/>
          </a:xfrm>
          <a:noFill/>
        </p:spPr>
        <p:txBody>
          <a:bodyPr lIns="146304" tIns="91440" rIns="146304" bIns="91440" anchor="t" anchorCtr="0"/>
          <a:lstStyle>
            <a:lvl1pPr>
              <a:defRPr sz="4798" spc="-101"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2" y="3954465"/>
            <a:ext cx="4937761" cy="731528"/>
          </a:xfrm>
        </p:spPr>
        <p:txBody>
          <a:bodyPr lIns="164592" tIns="109728" rIns="164592" bIns="109728">
            <a:noAutofit/>
          </a:bodyPr>
          <a:lstStyle>
            <a:lvl1pPr marL="0" indent="0">
              <a:spcBef>
                <a:spcPts val="0"/>
              </a:spcBef>
              <a:buNone/>
              <a:defRPr lang="en-US" sz="3198"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455"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a:stretch>
            <a:fillRect/>
          </a:stretch>
        </p:blipFill>
        <p:spPr bwMode="black">
          <a:xfrm>
            <a:off x="463120" y="479425"/>
            <a:ext cx="1451843" cy="310896"/>
          </a:xfrm>
          <a:prstGeom prst="rect">
            <a:avLst/>
          </a:prstGeom>
        </p:spPr>
      </p:pic>
      <p:grpSp>
        <p:nvGrpSpPr>
          <p:cNvPr id="143" name="Group 142"/>
          <p:cNvGrpSpPr>
            <a:grpSpLocks noChangeAspect="1"/>
          </p:cNvGrpSpPr>
          <p:nvPr/>
        </p:nvGrpSpPr>
        <p:grpSpPr bwMode="gray">
          <a:xfrm>
            <a:off x="7462449"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2716252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89276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92276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6279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49307"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198073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49307"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89964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49307"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948503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4076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81982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86632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44269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11888788" cy="2374943"/>
          </a:xfrm>
        </p:spPr>
        <p:txBody>
          <a:bodyPr>
            <a:spAutoFit/>
          </a:bodyPr>
          <a:lstStyle>
            <a:lvl1pPr marL="0" indent="0">
              <a:buNone/>
              <a:defRPr/>
            </a:lvl1pPr>
            <a:lvl2pPr marL="228530" indent="0">
              <a:buNone/>
              <a:defRPr/>
            </a:lvl2pPr>
            <a:lvl3pPr marL="457059" indent="0">
              <a:buNone/>
              <a:defRPr/>
            </a:lvl3pPr>
            <a:lvl4pPr marL="685590" indent="0">
              <a:buNone/>
              <a:defRPr/>
            </a:lvl4pPr>
            <a:lvl5pPr marL="9141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543935"/>
      </p:ext>
    </p:extLst>
  </p:cSld>
  <p:clrMapOvr>
    <a:masterClrMapping/>
  </p:clrMapOvr>
  <p:transition>
    <p:fade/>
  </p:transition>
  <p:hf sldNum="0" hdr="0" ftr="0" dt="0"/>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20570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66084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dirty="0">
                <a:gradFill>
                  <a:gsLst>
                    <a:gs pos="2917">
                      <a:schemeClr val="tx1"/>
                    </a:gs>
                    <a:gs pos="30000">
                      <a:schemeClr val="tx1"/>
                    </a:gs>
                  </a:gsLst>
                  <a:lin ang="5400000" scaled="0"/>
                </a:gradFill>
              </a:rPr>
              <a:t>Microsoft Ready content is </a:t>
            </a: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73"/>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73"/>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0350199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39969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995400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278541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9"/>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046274"/>
      </p:ext>
    </p:extLst>
  </p:cSld>
  <p:clrMapOvr>
    <a:masterClrMapping/>
  </p:clrMapOvr>
  <p:transition>
    <p:fade/>
  </p:transition>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1289"/>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09" indent="0">
              <a:buFont typeface="Wingdings" panose="05000000000000000000" pitchFamily="2" charset="2"/>
              <a:buNone/>
              <a:defRPr sz="2400" b="0"/>
            </a:lvl2pPr>
            <a:lvl3pPr marL="450711" indent="0">
              <a:buFont typeface="Wingdings" panose="05000000000000000000" pitchFamily="2" charset="2"/>
              <a:buNone/>
              <a:tabLst/>
              <a:defRPr sz="2200" b="0"/>
            </a:lvl3pPr>
            <a:lvl4pPr marL="652261" indent="0">
              <a:buFont typeface="Wingdings" panose="05000000000000000000" pitchFamily="2" charset="2"/>
              <a:buNone/>
              <a:defRPr sz="2200" b="0"/>
            </a:lvl4pPr>
            <a:lvl5pPr marL="853813"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1290"/>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0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6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81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93" marR="0" lvl="0" indent="-514193" algn="l" defTabSz="932455"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193" marR="0" lvl="1" indent="-514193" algn="l" defTabSz="932455" rtl="0" eaLnBrk="1" fontAlgn="auto" latinLnBrk="0" hangingPunct="1">
              <a:lnSpc>
                <a:spcPct val="90000"/>
              </a:lnSpc>
              <a:spcBef>
                <a:spcPts val="1224"/>
              </a:spcBef>
              <a:spcAft>
                <a:spcPts val="0"/>
              </a:spcAft>
              <a:buClr>
                <a:schemeClr val="tx1"/>
              </a:buClr>
              <a:buSzPct val="90000"/>
              <a:tabLst/>
            </a:pPr>
            <a:r>
              <a:rPr lang="en-US"/>
              <a:t>Second level</a:t>
            </a:r>
          </a:p>
          <a:p>
            <a:pPr marL="514193" marR="0" lvl="2" indent="-514193" algn="l" defTabSz="932455" rtl="0" eaLnBrk="1" fontAlgn="auto" latinLnBrk="0" hangingPunct="1">
              <a:lnSpc>
                <a:spcPct val="90000"/>
              </a:lnSpc>
              <a:spcBef>
                <a:spcPts val="1224"/>
              </a:spcBef>
              <a:spcAft>
                <a:spcPts val="0"/>
              </a:spcAft>
              <a:buClr>
                <a:schemeClr val="tx1"/>
              </a:buClr>
              <a:buSzPct val="90000"/>
              <a:tabLst/>
            </a:pPr>
            <a:r>
              <a:rPr lang="en-US"/>
              <a:t>Third level</a:t>
            </a:r>
          </a:p>
          <a:p>
            <a:pPr marL="514193" marR="0" lvl="3" indent="-514193" algn="l" defTabSz="932455" rtl="0" eaLnBrk="1" fontAlgn="auto" latinLnBrk="0" hangingPunct="1">
              <a:lnSpc>
                <a:spcPct val="90000"/>
              </a:lnSpc>
              <a:spcBef>
                <a:spcPts val="1224"/>
              </a:spcBef>
              <a:spcAft>
                <a:spcPts val="0"/>
              </a:spcAft>
              <a:buClr>
                <a:schemeClr val="tx1"/>
              </a:buClr>
              <a:buSzPct val="90000"/>
              <a:tabLst/>
            </a:pPr>
            <a:r>
              <a:rPr lang="en-US"/>
              <a:t>Fourth level</a:t>
            </a:r>
          </a:p>
          <a:p>
            <a:pPr marL="514193" marR="0" lvl="4" indent="-514193" algn="l" defTabSz="932455"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8615552"/>
      </p:ext>
    </p:extLst>
  </p:cSld>
  <p:clrMapOvr>
    <a:masterClrMapping/>
  </p:clrMapOvr>
  <p:transition>
    <p:fade/>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1289"/>
            <a:ext cx="5486399" cy="2190349"/>
          </a:xfrm>
        </p:spPr>
        <p:txBody>
          <a:bodyPr wrap="square">
            <a:spAutoFit/>
          </a:bodyPr>
          <a:lstStyle>
            <a:lvl1pPr marL="231704" indent="-231704">
              <a:spcBef>
                <a:spcPts val="1224"/>
              </a:spcBef>
              <a:buClr>
                <a:schemeClr val="tx1"/>
              </a:buClr>
              <a:buFont typeface="Wingdings" panose="05000000000000000000" pitchFamily="2" charset="2"/>
              <a:buChar char=""/>
              <a:defRPr sz="3000" b="0">
                <a:latin typeface="+mn-lt"/>
              </a:defRPr>
            </a:lvl1pPr>
            <a:lvl2pPr marL="426907" indent="-171397">
              <a:buFont typeface="Wingdings" panose="05000000000000000000" pitchFamily="2" charset="2"/>
              <a:buChar char=""/>
              <a:defRPr sz="2400" b="0"/>
            </a:lvl2pPr>
            <a:lvl3pPr marL="639566" indent="-188856">
              <a:buFont typeface="Wingdings" panose="05000000000000000000" pitchFamily="2" charset="2"/>
              <a:buChar char=""/>
              <a:tabLst/>
              <a:defRPr sz="2200" b="0"/>
            </a:lvl3pPr>
            <a:lvl4pPr marL="828421" indent="-176158">
              <a:buFont typeface="Wingdings" panose="05000000000000000000" pitchFamily="2" charset="2"/>
              <a:buChar char=""/>
              <a:defRPr sz="2200" b="0"/>
            </a:lvl4pPr>
            <a:lvl5pPr marL="1023624" indent="-169810">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1290"/>
            <a:ext cx="5486399" cy="2511229"/>
          </a:xfrm>
        </p:spPr>
        <p:txBody>
          <a:bodyPr wrap="square">
            <a:spAutoFit/>
          </a:bodyPr>
          <a:lstStyle>
            <a:lvl1pPr marL="287251" indent="-287251">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04" indent="-342795">
              <a:defRPr lang="en-US" sz="2400" b="0" kern="1200" spc="0" baseline="0" dirty="0">
                <a:gradFill>
                  <a:gsLst>
                    <a:gs pos="1250">
                      <a:schemeClr val="tx1"/>
                    </a:gs>
                    <a:gs pos="100000">
                      <a:schemeClr val="tx1"/>
                    </a:gs>
                  </a:gsLst>
                  <a:lin ang="5400000" scaled="0"/>
                </a:gradFill>
                <a:latin typeface="+mn-lt"/>
                <a:ea typeface="+mn-ea"/>
                <a:cs typeface="+mn-cs"/>
              </a:defRPr>
            </a:lvl2pPr>
            <a:lvl3pPr marL="793507" indent="-34279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057" indent="-342795">
              <a:defRPr lang="en-US" sz="2200" b="0" kern="1200" spc="0" baseline="0" dirty="0">
                <a:gradFill>
                  <a:gsLst>
                    <a:gs pos="1250">
                      <a:schemeClr val="tx1"/>
                    </a:gs>
                    <a:gs pos="100000">
                      <a:schemeClr val="tx1"/>
                    </a:gs>
                  </a:gsLst>
                  <a:lin ang="5400000" scaled="0"/>
                </a:gradFill>
                <a:latin typeface="+mn-lt"/>
                <a:ea typeface="+mn-ea"/>
                <a:cs typeface="+mn-cs"/>
              </a:defRPr>
            </a:lvl4pPr>
            <a:lvl5pPr marL="1196607" indent="-34279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04" marR="0" lvl="0" indent="-231704" algn="l" defTabSz="932455"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04" marR="0" lvl="1" indent="-231704" algn="l" defTabSz="932455"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04" marR="0" lvl="2" indent="-231704" algn="l" defTabSz="932455"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04" marR="0" lvl="3" indent="-231704" algn="l" defTabSz="932455"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04" marR="0" lvl="4" indent="-231704" algn="l" defTabSz="932455"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544081442"/>
      </p:ext>
    </p:extLst>
  </p:cSld>
  <p:clrMapOvr>
    <a:masterClrMapping/>
  </p:clrMapOvr>
  <p:transition>
    <p:fade/>
  </p:transition>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1421716"/>
      </p:ext>
    </p:extLst>
  </p:cSld>
  <p:clrMapOvr>
    <a:masterClrMapping/>
  </p:clrMapOvr>
  <p:transition>
    <p:fade/>
  </p:transition>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6" spc="-101"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45316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6"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18817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2"/>
            <a:ext cx="11887200" cy="1185314"/>
          </a:xfrm>
          <a:noFill/>
        </p:spPr>
        <p:txBody>
          <a:bodyPr tIns="91440" bIns="91440" anchor="t" anchorCtr="0">
            <a:spAutoFit/>
          </a:bodyPr>
          <a:lstStyle>
            <a:lvl1pPr>
              <a:defRPr sz="7196" spc="-101"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35111022"/>
      </p:ext>
    </p:extLst>
  </p:cSld>
  <p:clrMapOvr>
    <a:masterClrMapping/>
  </p:clrMapOvr>
  <p:transition>
    <p:fade/>
  </p:transition>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2"/>
            <a:ext cx="11887200" cy="1185314"/>
          </a:xfrm>
          <a:noFill/>
        </p:spPr>
        <p:txBody>
          <a:bodyPr tIns="91440" bIns="91440" anchor="t" anchorCtr="0">
            <a:spAutoFit/>
          </a:bodyPr>
          <a:lstStyle>
            <a:lvl1pPr>
              <a:defRPr sz="7196" spc="-101"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1172448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738469"/>
            <a:ext cx="4892040" cy="1517593"/>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8" y="1"/>
            <a:ext cx="6995159" cy="6992587"/>
          </a:xfrm>
          <a:prstGeom prst="rect">
            <a:avLst/>
          </a:prstGeo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2668130149"/>
      </p:ext>
    </p:extLst>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69280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211708"/>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186" fontAlgn="base">
              <a:spcBef>
                <a:spcPct val="0"/>
              </a:spcBef>
              <a:spcAft>
                <a:spcPct val="0"/>
              </a:spcAft>
            </a:pPr>
            <a:endParaRPr lang="en-US" sz="1398"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2" y="1221159"/>
            <a:ext cx="11887198" cy="2333264"/>
          </a:xfrm>
        </p:spPr>
        <p:txBody>
          <a:bodyPr/>
          <a:lstStyle>
            <a:lvl1pPr marL="0" indent="0">
              <a:buNone/>
              <a:defRPr sz="3298">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4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2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3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67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578085"/>
      </p:ext>
    </p:extLst>
  </p:cSld>
  <p:clrMapOvr>
    <a:masterClrMapping/>
  </p:clrMapOvr>
  <p:transition>
    <p:fade/>
  </p:transition>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1"/>
            <a:ext cx="4572000" cy="477119"/>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defTabSz="932003" eaLnBrk="0" hangingPunct="0"/>
            <a:r>
              <a:rPr lang="en-US" sz="701"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897361792"/>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95"/>
          </a:xfrm>
          <a:prstGeom prst="rect">
            <a:avLst/>
          </a:prstGeom>
        </p:spPr>
        <p:txBody>
          <a:bodyPr/>
          <a:lstStyle>
            <a:lvl1pPr marL="290425" indent="-290425">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26" indent="-28090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47" indent="-29042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78" indent="-22853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07" indent="-22853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95226848"/>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1"/>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9"/>
            <a:ext cx="746270" cy="535247"/>
          </a:xfrm>
          <a:prstGeom prst="rect">
            <a:avLst/>
          </a:prstGeom>
        </p:spPr>
        <p:txBody>
          <a:bodyPr lIns="91425" tIns="91425" rIns="91425" bIns="91425" anchor="ctr" anchorCtr="0">
            <a:noAutofit/>
          </a:bodyPr>
          <a:lstStyle/>
          <a:p>
            <a:fld id="{00000000-1234-1234-1234-123412341234}" type="slidenum">
              <a:rPr lang="en" sz="1903" kern="0">
                <a:solidFill>
                  <a:srgbClr val="000000"/>
                </a:solidFill>
                <a:latin typeface="Arial"/>
                <a:ea typeface="Arial"/>
                <a:cs typeface="Arial"/>
                <a:sym typeface="Arial"/>
              </a:rPr>
              <a:pPr/>
              <a:t>‹#›</a:t>
            </a:fld>
            <a:endParaRPr lang="en" sz="1903"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2582657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5"/>
            </a:lvl1pPr>
            <a:lvl2pPr lvl="1" rtl="0">
              <a:spcBef>
                <a:spcPts val="0"/>
              </a:spcBef>
              <a:buSzPct val="100000"/>
              <a:defRPr sz="6525"/>
            </a:lvl2pPr>
            <a:lvl3pPr lvl="2" rtl="0">
              <a:spcBef>
                <a:spcPts val="0"/>
              </a:spcBef>
              <a:buSzPct val="100000"/>
              <a:defRPr sz="6525"/>
            </a:lvl3pPr>
            <a:lvl4pPr lvl="3" rtl="0">
              <a:spcBef>
                <a:spcPts val="0"/>
              </a:spcBef>
              <a:buSzPct val="100000"/>
              <a:defRPr sz="6525"/>
            </a:lvl4pPr>
            <a:lvl5pPr lvl="4" rtl="0">
              <a:spcBef>
                <a:spcPts val="0"/>
              </a:spcBef>
              <a:buSzPct val="100000"/>
              <a:defRPr sz="6525"/>
            </a:lvl5pPr>
            <a:lvl6pPr lvl="5" rtl="0">
              <a:spcBef>
                <a:spcPts val="0"/>
              </a:spcBef>
              <a:buSzPct val="100000"/>
              <a:defRPr sz="6525"/>
            </a:lvl6pPr>
            <a:lvl7pPr lvl="6" rtl="0">
              <a:spcBef>
                <a:spcPts val="0"/>
              </a:spcBef>
              <a:buSzPct val="100000"/>
              <a:defRPr sz="6525"/>
            </a:lvl7pPr>
            <a:lvl8pPr lvl="7" rtl="0">
              <a:spcBef>
                <a:spcPts val="0"/>
              </a:spcBef>
              <a:buSzPct val="100000"/>
              <a:defRPr sz="6525"/>
            </a:lvl8pPr>
            <a:lvl9pPr lvl="8" rtl="0">
              <a:spcBef>
                <a:spcPts val="0"/>
              </a:spcBef>
              <a:buSzPct val="100000"/>
              <a:defRPr sz="6525"/>
            </a:lvl9pPr>
          </a:lstStyle>
          <a:p>
            <a:endParaRPr/>
          </a:p>
        </p:txBody>
      </p:sp>
      <p:sp>
        <p:nvSpPr>
          <p:cNvPr id="91" name="Shape 91"/>
          <p:cNvSpPr txBox="1">
            <a:spLocks noGrp="1"/>
          </p:cNvSpPr>
          <p:nvPr>
            <p:ph type="sldNum" idx="12"/>
          </p:nvPr>
        </p:nvSpPr>
        <p:spPr>
          <a:xfrm>
            <a:off x="11523130" y="6341399"/>
            <a:ext cx="746270" cy="535247"/>
          </a:xfrm>
          <a:prstGeom prst="rect">
            <a:avLst/>
          </a:prstGeom>
        </p:spPr>
        <p:txBody>
          <a:bodyPr lIns="91425" tIns="91425" rIns="91425" bIns="91425" anchor="ctr" anchorCtr="0">
            <a:noAutofit/>
          </a:bodyPr>
          <a:lstStyle/>
          <a:p>
            <a:fld id="{00000000-1234-1234-1234-123412341234}" type="slidenum">
              <a:rPr lang="en" sz="1903" kern="0">
                <a:solidFill>
                  <a:srgbClr val="000000"/>
                </a:solidFill>
                <a:latin typeface="Arial"/>
                <a:ea typeface="Arial"/>
                <a:cs typeface="Arial"/>
                <a:sym typeface="Arial"/>
              </a:rPr>
              <a:pPr/>
              <a:t>‹#›</a:t>
            </a:fld>
            <a:endParaRPr lang="en" sz="1903"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8152900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1"/>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5"/>
            <a:ext cx="5440142" cy="452057"/>
          </a:xfrm>
          <a:prstGeom prst="rect">
            <a:avLst/>
          </a:prstGeom>
        </p:spPr>
        <p:txBody>
          <a:bodyPr lIns="91425" tIns="91425" rIns="91425" bIns="91425" anchor="t" anchorCtr="0"/>
          <a:lstStyle>
            <a:lvl1pPr lvl="0" rtl="0">
              <a:spcBef>
                <a:spcPts val="0"/>
              </a:spcBef>
              <a:buSzPct val="100000"/>
              <a:defRPr sz="1903"/>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5"/>
            <a:ext cx="5440142" cy="452057"/>
          </a:xfrm>
          <a:prstGeom prst="rect">
            <a:avLst/>
          </a:prstGeom>
        </p:spPr>
        <p:txBody>
          <a:bodyPr lIns="91425" tIns="91425" rIns="91425" bIns="91425" anchor="t" anchorCtr="0"/>
          <a:lstStyle>
            <a:lvl1pPr lvl="0" rtl="0">
              <a:spcBef>
                <a:spcPts val="0"/>
              </a:spcBef>
              <a:buSzPct val="100000"/>
              <a:defRPr sz="1903"/>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9"/>
            <a:ext cx="746270" cy="535247"/>
          </a:xfrm>
          <a:prstGeom prst="rect">
            <a:avLst/>
          </a:prstGeom>
        </p:spPr>
        <p:txBody>
          <a:bodyPr lIns="91425" tIns="91425" rIns="91425" bIns="91425" anchor="ctr" anchorCtr="0">
            <a:noAutofit/>
          </a:bodyPr>
          <a:lstStyle/>
          <a:p>
            <a:fld id="{00000000-1234-1234-1234-123412341234}" type="slidenum">
              <a:rPr lang="en" sz="1903" kern="0">
                <a:solidFill>
                  <a:srgbClr val="000000"/>
                </a:solidFill>
                <a:latin typeface="Arial"/>
                <a:ea typeface="Arial"/>
                <a:cs typeface="Arial"/>
                <a:sym typeface="Arial"/>
              </a:rPr>
              <a:pPr/>
              <a:t>‹#›</a:t>
            </a:fld>
            <a:endParaRPr lang="en" sz="1903"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0482859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9545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4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838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2210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1869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8269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6810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9712844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7903074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0951170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6253342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720302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7492202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25377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141561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319409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6571720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8" y="6559056"/>
            <a:ext cx="11553197" cy="96950"/>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78129761"/>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79588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1203325"/>
            <a:ext cx="11563350" cy="5060652"/>
          </a:xfrm>
        </p:spPr>
        <p:txBody>
          <a:bodyPr bIns="1737360" anchor="ctr">
            <a:noAutofit/>
          </a:bodyPr>
          <a:lstStyle>
            <a:lvl1pPr algn="ctr">
              <a:defRPr sz="1800"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5618684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42579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22549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890963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45128" y="6559056"/>
            <a:ext cx="11553197" cy="96950"/>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solidFill>
                </a:rPr>
                <a:t>© Microsoft Corporation</a:t>
              </a:r>
              <a:endParaRPr lang="en-US" sz="80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022480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8" y="6559056"/>
            <a:ext cx="11553197" cy="96950"/>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44943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78" y="3268662"/>
            <a:ext cx="2145157" cy="457200"/>
          </a:xfrm>
          <a:prstGeom prst="rect">
            <a:avLst/>
          </a:prstGeom>
        </p:spPr>
      </p:pic>
    </p:spTree>
    <p:extLst>
      <p:ext uri="{BB962C8B-B14F-4D97-AF65-F5344CB8AC3E}">
        <p14:creationId xmlns:p14="http://schemas.microsoft.com/office/powerpoint/2010/main" val="160883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78" y="3268662"/>
            <a:ext cx="2145157" cy="457200"/>
          </a:xfrm>
          <a:prstGeom prst="rect">
            <a:avLst/>
          </a:prstGeom>
        </p:spPr>
      </p:pic>
    </p:spTree>
    <p:extLst>
      <p:ext uri="{BB962C8B-B14F-4D97-AF65-F5344CB8AC3E}">
        <p14:creationId xmlns:p14="http://schemas.microsoft.com/office/powerpoint/2010/main" val="3566484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2072362"/>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3964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F70D3929-916C-4B24-B2D4-74870F6791D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992"/>
            <a:ext cx="12436474" cy="6995517"/>
          </a:xfrm>
          <a:prstGeom prst="rect">
            <a:avLst/>
          </a:prstGeom>
        </p:spPr>
      </p:pic>
      <p:sp>
        <p:nvSpPr>
          <p:cNvPr id="12" name="Rectangle 11">
            <a:extLst>
              <a:ext uri="{FF2B5EF4-FFF2-40B4-BE49-F238E27FC236}">
                <a16:creationId xmlns:a16="http://schemas.microsoft.com/office/drawing/2014/main" id="{BBEE7F04-6519-40D1-AD5A-C73C4D01F8BB}"/>
              </a:ext>
            </a:extLst>
          </p:cNvPr>
          <p:cNvSpPr/>
          <p:nvPr userDrawn="1"/>
        </p:nvSpPr>
        <p:spPr bwMode="auto">
          <a:xfrm>
            <a:off x="0" y="0"/>
            <a:ext cx="12436474" cy="6994525"/>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dirty="0"/>
              <a:t>Presentation 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6528034B-9170-4374-869E-31A2425100C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TextBox 12">
            <a:extLst>
              <a:ext uri="{FF2B5EF4-FFF2-40B4-BE49-F238E27FC236}">
                <a16:creationId xmlns:a16="http://schemas.microsoft.com/office/drawing/2014/main" id="{ECF86FF4-3783-42E7-8556-A73E75DDC4C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14" name="Freeform: Shape 13">
            <a:extLst>
              <a:ext uri="{FF2B5EF4-FFF2-40B4-BE49-F238E27FC236}">
                <a16:creationId xmlns:a16="http://schemas.microsoft.com/office/drawing/2014/main" id="{858D8E58-A749-4D70-BA31-E5A31B49B57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371396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FBEEE6-80BE-48FB-8D94-F39845E736F0}"/>
              </a:ext>
            </a:extLst>
          </p:cNvPr>
          <p:cNvPicPr>
            <a:picLocks noChangeAspect="1"/>
          </p:cNvPicPr>
          <p:nvPr userDrawn="1"/>
        </p:nvPicPr>
        <p:blipFill>
          <a:blip r:embed="rId2"/>
          <a:stretch>
            <a:fillRect/>
          </a:stretch>
        </p:blipFill>
        <p:spPr>
          <a:xfrm>
            <a:off x="0" y="6162"/>
            <a:ext cx="12436475" cy="6982201"/>
          </a:xfrm>
          <a:prstGeom prst="rect">
            <a:avLst/>
          </a:prstGeom>
        </p:spPr>
      </p:pic>
      <p:sp>
        <p:nvSpPr>
          <p:cNvPr id="15" name="Rectangle 14">
            <a:extLst>
              <a:ext uri="{FF2B5EF4-FFF2-40B4-BE49-F238E27FC236}">
                <a16:creationId xmlns:a16="http://schemas.microsoft.com/office/drawing/2014/main" id="{3D1643DA-89FE-47CD-890E-BD57671F2B14}"/>
              </a:ext>
            </a:extLst>
          </p:cNvPr>
          <p:cNvSpPr/>
          <p:nvPr userDrawn="1"/>
        </p:nvSpPr>
        <p:spPr bwMode="auto">
          <a:xfrm>
            <a:off x="1764" y="0"/>
            <a:ext cx="12434711" cy="6994524"/>
          </a:xfrm>
          <a:prstGeom prst="rect">
            <a:avLst/>
          </a:prstGeom>
          <a:gradFill flip="none" rotWithShape="1">
            <a:gsLst>
              <a:gs pos="0">
                <a:schemeClr val="tx1">
                  <a:lumMod val="0"/>
                  <a:alpha val="87000"/>
                </a:schemeClr>
              </a:gs>
              <a:gs pos="82000">
                <a:schemeClr val="tx1">
                  <a:alpha val="0"/>
                  <a:lumMod val="60000"/>
                  <a:lumOff val="40000"/>
                </a:schemeClr>
              </a:gs>
            </a:gsLst>
            <a:lin ang="16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dirty="0"/>
              <a:t>Presentation 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6528034B-9170-4374-869E-31A2425100C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TextBox 12">
            <a:extLst>
              <a:ext uri="{FF2B5EF4-FFF2-40B4-BE49-F238E27FC236}">
                <a16:creationId xmlns:a16="http://schemas.microsoft.com/office/drawing/2014/main" id="{ECF86FF4-3783-42E7-8556-A73E75DDC4C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14" name="Freeform: Shape 13">
            <a:extLst>
              <a:ext uri="{FF2B5EF4-FFF2-40B4-BE49-F238E27FC236}">
                <a16:creationId xmlns:a16="http://schemas.microsoft.com/office/drawing/2014/main" id="{858D8E58-A749-4D70-BA31-E5A31B49B57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464253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367785"/>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grpSp>
        <p:nvGrpSpPr>
          <p:cNvPr id="7" name="Group 6">
            <a:extLst>
              <a:ext uri="{FF2B5EF4-FFF2-40B4-BE49-F238E27FC236}">
                <a16:creationId xmlns:a16="http://schemas.microsoft.com/office/drawing/2014/main" id="{63E8DD7D-4664-433F-A50A-E4D037F575CE}"/>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DEDD0E4-A7C2-436C-AF00-D580E91FDF5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9A10276F-3AD9-4481-BF70-2D1672D2C15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316234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24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7" name="Group 6">
            <a:extLst>
              <a:ext uri="{FF2B5EF4-FFF2-40B4-BE49-F238E27FC236}">
                <a16:creationId xmlns:a16="http://schemas.microsoft.com/office/drawing/2014/main" id="{4E1470FD-ADA7-44E4-BAA4-7AE0AE35B6E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5225F892-EE3D-4623-B666-3C274117368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04FE8A9D-7E2A-4750-B237-6206ACC9AA1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2509088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4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34975" y="1203325"/>
            <a:ext cx="11567160" cy="249299"/>
          </a:xfrm>
        </p:spPr>
        <p:txBody>
          <a:bodyPr wrap="square" lIns="0" tIns="0" rIns="0" bIns="0">
            <a:spAutoFit/>
          </a:bodyPr>
          <a:lstStyle>
            <a:lvl1pPr marL="0" indent="0">
              <a:lnSpc>
                <a:spcPct val="90000"/>
              </a:lnSpc>
              <a:spcBef>
                <a:spcPts val="0"/>
              </a:spcBef>
              <a:spcAft>
                <a:spcPts val="1300"/>
              </a:spcAft>
              <a:buClr>
                <a:schemeClr val="tx1"/>
              </a:buClr>
              <a:buFont typeface="Arial" panose="020B0604020202020204" pitchFamily="34" charset="0"/>
              <a:buNone/>
              <a:defRPr sz="1800" b="0" i="0">
                <a:solidFill>
                  <a:schemeClr val="tx1"/>
                </a:solidFill>
                <a:latin typeface="+mn-lt"/>
              </a:defRPr>
            </a:lvl1pPr>
            <a:lvl2pPr marL="571500" indent="-342900">
              <a:lnSpc>
                <a:spcPct val="90000"/>
              </a:lnSpc>
              <a:spcBef>
                <a:spcPts val="0"/>
              </a:spcBef>
              <a:spcAft>
                <a:spcPts val="1300"/>
              </a:spcAft>
              <a:buClr>
                <a:schemeClr val="tx1"/>
              </a:buClr>
              <a:buFont typeface="Arial" panose="020B0604020202020204" pitchFamily="34" charset="0"/>
              <a:buChar char="•"/>
              <a:defRPr sz="2000">
                <a:solidFill>
                  <a:schemeClr val="tx1"/>
                </a:solidFill>
              </a:defRPr>
            </a:lvl2pPr>
            <a:lvl3pPr marL="800100" indent="-342900">
              <a:spcBef>
                <a:spcPts val="0"/>
              </a:spcBef>
              <a:spcAft>
                <a:spcPts val="1300"/>
              </a:spcAft>
              <a:buClr>
                <a:schemeClr val="tx1"/>
              </a:buClr>
              <a:buFont typeface="Arial" panose="020B0604020202020204" pitchFamily="34" charset="0"/>
              <a:buChar char="•"/>
              <a:defRPr sz="2000">
                <a:solidFill>
                  <a:schemeClr val="tx1"/>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chemeClr val="tx1"/>
                </a:solidFill>
              </a:defRPr>
            </a:lvl1pPr>
          </a:lstStyle>
          <a:p>
            <a:r>
              <a:rPr lang="en-US" dirty="0"/>
              <a:t>Contents</a:t>
            </a:r>
          </a:p>
        </p:txBody>
      </p:sp>
    </p:spTree>
    <p:extLst>
      <p:ext uri="{BB962C8B-B14F-4D97-AF65-F5344CB8AC3E}">
        <p14:creationId xmlns:p14="http://schemas.microsoft.com/office/powerpoint/2010/main" val="1980239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34975" y="372074"/>
            <a:ext cx="11563350" cy="758825"/>
          </a:xfrm>
        </p:spPr>
        <p:txBody>
          <a:bodyPr/>
          <a:lstStyle/>
          <a:p>
            <a:r>
              <a:rPr lang="en-US"/>
              <a:t>Click to edit Master title style</a:t>
            </a:r>
          </a:p>
        </p:txBody>
      </p:sp>
      <p:sp>
        <p:nvSpPr>
          <p:cNvPr id="4" name="Text Placeholder 3"/>
          <p:cNvSpPr>
            <a:spLocks noGrp="1"/>
          </p:cNvSpPr>
          <p:nvPr>
            <p:ph type="body" sz="quarter" idx="10"/>
          </p:nvPr>
        </p:nvSpPr>
        <p:spPr>
          <a:xfrm>
            <a:off x="431165" y="1139952"/>
            <a:ext cx="5486399" cy="1606594"/>
          </a:xfrm>
        </p:spPr>
        <p:txBody>
          <a:bodyPr wrap="square">
            <a:spAutoFit/>
          </a:bodyPr>
          <a:lstStyle>
            <a:lvl1pPr marL="0" indent="0">
              <a:spcBef>
                <a:spcPts val="1224"/>
              </a:spcBef>
              <a:buClr>
                <a:schemeClr val="tx1"/>
              </a:buClr>
              <a:buFont typeface="Wingdings" panose="05000000000000000000" pitchFamily="2" charset="2"/>
              <a:buNone/>
              <a:defRPr sz="26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139952"/>
            <a:ext cx="5329871" cy="2277547"/>
          </a:xfrm>
        </p:spPr>
        <p:txBody>
          <a:bodyPr wrap="square">
            <a:spAutoFit/>
          </a:bodyPr>
          <a:lstStyle>
            <a:lvl1pPr marL="0" indent="0">
              <a:spcBef>
                <a:spcPts val="1224"/>
              </a:spcBef>
              <a:buClr>
                <a:schemeClr val="tx1"/>
              </a:buClr>
              <a:buFont typeface="Arial" panose="020B0604020202020204" pitchFamily="34" charset="0"/>
              <a:buNone/>
              <a:defRPr lang="en-US" sz="26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dirty="0"/>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dirty="0"/>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dirty="0"/>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dirty="0"/>
              <a:t>Fifth level</a:t>
            </a:r>
          </a:p>
        </p:txBody>
      </p:sp>
      <p:grpSp>
        <p:nvGrpSpPr>
          <p:cNvPr id="9" name="Group 8">
            <a:extLst>
              <a:ext uri="{FF2B5EF4-FFF2-40B4-BE49-F238E27FC236}">
                <a16:creationId xmlns:a16="http://schemas.microsoft.com/office/drawing/2014/main" id="{B8A117A7-5186-44B5-B223-319C1B69EFCA}"/>
              </a:ext>
            </a:extLst>
          </p:cNvPr>
          <p:cNvGrpSpPr/>
          <p:nvPr userDrawn="1"/>
        </p:nvGrpSpPr>
        <p:grpSpPr>
          <a:xfrm>
            <a:off x="445128" y="6559056"/>
            <a:ext cx="11553197" cy="96950"/>
            <a:chOff x="445128" y="6559056"/>
            <a:chExt cx="11553197" cy="96950"/>
          </a:xfrm>
        </p:grpSpPr>
        <p:sp>
          <p:nvSpPr>
            <p:cNvPr id="10" name="TextBox 9">
              <a:extLst>
                <a:ext uri="{FF2B5EF4-FFF2-40B4-BE49-F238E27FC236}">
                  <a16:creationId xmlns:a16="http://schemas.microsoft.com/office/drawing/2014/main" id="{818F59F5-A224-40EF-801E-BE2BEC34F5F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1" name="Freeform: Shape 10">
              <a:extLst>
                <a:ext uri="{FF2B5EF4-FFF2-40B4-BE49-F238E27FC236}">
                  <a16:creationId xmlns:a16="http://schemas.microsoft.com/office/drawing/2014/main" id="{27F1EA1F-FDDC-403B-82FA-683A050ECED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4016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39"/>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6B778ED9-F417-4B4C-B34B-95095ADF7974}"/>
              </a:ext>
            </a:extLst>
          </p:cNvPr>
          <p:cNvSpPr>
            <a:spLocks noGrp="1"/>
          </p:cNvSpPr>
          <p:nvPr>
            <p:ph type="body" sz="quarter" idx="10" hasCustomPrompt="1"/>
          </p:nvPr>
        </p:nvSpPr>
        <p:spPr>
          <a:xfrm>
            <a:off x="434975" y="1132568"/>
            <a:ext cx="11567160" cy="1298817"/>
          </a:xfrm>
        </p:spPr>
        <p:txBody>
          <a:bodyPr wrap="square" lIns="0" tIns="0" rIns="0" bIns="0">
            <a:spAutoFit/>
          </a:bodyPr>
          <a:lstStyle>
            <a:lvl1pPr marL="0" indent="0">
              <a:lnSpc>
                <a:spcPct val="90000"/>
              </a:lnSpc>
              <a:spcBef>
                <a:spcPts val="0"/>
              </a:spcBef>
              <a:spcAft>
                <a:spcPts val="1500"/>
              </a:spcAft>
              <a:buNone/>
              <a:defRPr sz="2600" b="0" i="0">
                <a:solidFill>
                  <a:srgbClr val="000000"/>
                </a:solidFill>
                <a:latin typeface="+mn-lt"/>
              </a:defRPr>
            </a:lvl1pPr>
            <a:lvl2pPr marL="228600" indent="0">
              <a:lnSpc>
                <a:spcPct val="90000"/>
              </a:lnSpc>
              <a:spcBef>
                <a:spcPts val="0"/>
              </a:spcBef>
              <a:spcAft>
                <a:spcPts val="1500"/>
              </a:spcAft>
              <a:buNone/>
              <a:defRPr sz="2000">
                <a:solidFill>
                  <a:srgbClr val="000000"/>
                </a:solidFill>
              </a:defRPr>
            </a:lvl2pPr>
            <a:lvl3pPr marL="457200" indent="0">
              <a:spcBef>
                <a:spcPts val="0"/>
              </a:spcBef>
              <a:spcAft>
                <a:spcPts val="1500"/>
              </a:spcAft>
              <a:buNone/>
              <a:defRPr sz="18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18pt</a:t>
            </a:r>
          </a:p>
        </p:txBody>
      </p:sp>
      <p:grpSp>
        <p:nvGrpSpPr>
          <p:cNvPr id="8" name="Group 7">
            <a:extLst>
              <a:ext uri="{FF2B5EF4-FFF2-40B4-BE49-F238E27FC236}">
                <a16:creationId xmlns:a16="http://schemas.microsoft.com/office/drawing/2014/main" id="{AF384C2C-AA58-4711-ADAA-236ADE8D64EF}"/>
              </a:ext>
            </a:extLst>
          </p:cNvPr>
          <p:cNvGrpSpPr/>
          <p:nvPr userDrawn="1"/>
        </p:nvGrpSpPr>
        <p:grpSpPr>
          <a:xfrm>
            <a:off x="445128" y="6559056"/>
            <a:ext cx="11553197" cy="96950"/>
            <a:chOff x="445128" y="6559056"/>
            <a:chExt cx="11553197" cy="96950"/>
          </a:xfrm>
        </p:grpSpPr>
        <p:sp>
          <p:nvSpPr>
            <p:cNvPr id="9" name="TextBox 8">
              <a:extLst>
                <a:ext uri="{FF2B5EF4-FFF2-40B4-BE49-F238E27FC236}">
                  <a16:creationId xmlns:a16="http://schemas.microsoft.com/office/drawing/2014/main" id="{19658BF4-0904-47A6-956B-D691917997E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0" name="Freeform: Shape 9">
              <a:extLst>
                <a:ext uri="{FF2B5EF4-FFF2-40B4-BE49-F238E27FC236}">
                  <a16:creationId xmlns:a16="http://schemas.microsoft.com/office/drawing/2014/main" id="{A2AE594E-081A-407A-B791-618B0AD6925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328759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40"/>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6B778ED9-F417-4B4C-B34B-95095ADF7974}"/>
              </a:ext>
            </a:extLst>
          </p:cNvPr>
          <p:cNvSpPr>
            <a:spLocks noGrp="1"/>
          </p:cNvSpPr>
          <p:nvPr>
            <p:ph type="body" sz="quarter" idx="10" hasCustomPrompt="1"/>
          </p:nvPr>
        </p:nvSpPr>
        <p:spPr>
          <a:xfrm>
            <a:off x="434975" y="1132568"/>
            <a:ext cx="11567160" cy="1271117"/>
          </a:xfrm>
        </p:spPr>
        <p:txBody>
          <a:bodyPr wrap="square" lIns="0" tIns="0" rIns="0" bIns="0">
            <a:spAutoFit/>
          </a:bodyPr>
          <a:lstStyle>
            <a:lvl1pPr marL="457200" indent="-457200">
              <a:lnSpc>
                <a:spcPct val="90000"/>
              </a:lnSpc>
              <a:spcBef>
                <a:spcPts val="0"/>
              </a:spcBef>
              <a:spcAft>
                <a:spcPts val="1500"/>
              </a:spcAft>
              <a:buFont typeface="Arial" panose="020B0604020202020204" pitchFamily="34" charset="0"/>
              <a:buChar char="•"/>
              <a:defRPr sz="2600" b="0" i="0">
                <a:solidFill>
                  <a:srgbClr val="000000"/>
                </a:solidFill>
                <a:latin typeface="+mn-lt"/>
              </a:defRPr>
            </a:lvl1pPr>
            <a:lvl2pPr marL="571500" indent="-342900">
              <a:lnSpc>
                <a:spcPct val="90000"/>
              </a:lnSpc>
              <a:spcBef>
                <a:spcPts val="0"/>
              </a:spcBef>
              <a:spcAft>
                <a:spcPts val="1500"/>
              </a:spcAft>
              <a:buFont typeface="Arial" panose="020B0604020202020204" pitchFamily="34" charset="0"/>
              <a:buChar char="•"/>
              <a:defRPr sz="2000">
                <a:solidFill>
                  <a:srgbClr val="000000"/>
                </a:solidFill>
              </a:defRPr>
            </a:lvl2pPr>
            <a:lvl3pPr marL="800100" indent="-342900">
              <a:spcBef>
                <a:spcPts val="0"/>
              </a:spcBef>
              <a:spcAft>
                <a:spcPts val="1500"/>
              </a:spcAft>
              <a:buFont typeface="Arial" panose="020B0604020202020204" pitchFamily="34" charset="0"/>
              <a:buChar char="•"/>
              <a:defRPr sz="18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18pt</a:t>
            </a:r>
          </a:p>
        </p:txBody>
      </p:sp>
      <p:grpSp>
        <p:nvGrpSpPr>
          <p:cNvPr id="8" name="Group 7">
            <a:extLst>
              <a:ext uri="{FF2B5EF4-FFF2-40B4-BE49-F238E27FC236}">
                <a16:creationId xmlns:a16="http://schemas.microsoft.com/office/drawing/2014/main" id="{482B3298-C396-4B6A-B839-DD4C1D6291D1}"/>
              </a:ext>
            </a:extLst>
          </p:cNvPr>
          <p:cNvGrpSpPr/>
          <p:nvPr userDrawn="1"/>
        </p:nvGrpSpPr>
        <p:grpSpPr>
          <a:xfrm>
            <a:off x="445128" y="6559056"/>
            <a:ext cx="11553197" cy="96950"/>
            <a:chOff x="445128" y="6559056"/>
            <a:chExt cx="11553197" cy="96950"/>
          </a:xfrm>
        </p:grpSpPr>
        <p:sp>
          <p:nvSpPr>
            <p:cNvPr id="9" name="TextBox 8">
              <a:extLst>
                <a:ext uri="{FF2B5EF4-FFF2-40B4-BE49-F238E27FC236}">
                  <a16:creationId xmlns:a16="http://schemas.microsoft.com/office/drawing/2014/main" id="{5E162458-E272-4FC1-96FB-E4C7FCF912F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0" name="Freeform: Shape 9">
              <a:extLst>
                <a:ext uri="{FF2B5EF4-FFF2-40B4-BE49-F238E27FC236}">
                  <a16:creationId xmlns:a16="http://schemas.microsoft.com/office/drawing/2014/main" id="{DCB186CC-A290-41E2-9C45-575E1A2428DE}"/>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5452404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itle &amp; body slide (with one level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1653414"/>
            <a:ext cx="11567160" cy="246221"/>
          </a:xfrm>
        </p:spPr>
        <p:txBody>
          <a:bodyPr wrap="square" lIns="0" tIns="0" rIns="0" bIns="0">
            <a:spAutoFit/>
          </a:bodyPr>
          <a:lstStyle>
            <a:lvl1pPr marL="274320" indent="-230400">
              <a:lnSpc>
                <a:spcPct val="100000"/>
              </a:lnSpc>
              <a:spcBef>
                <a:spcPts val="612"/>
              </a:spcBef>
              <a:spcAft>
                <a:spcPts val="0"/>
              </a:spcAft>
              <a:buClr>
                <a:srgbClr val="000000"/>
              </a:buClr>
              <a:buSzPct val="77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16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721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60101"/>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26pt</a:t>
            </a:r>
          </a:p>
        </p:txBody>
      </p:sp>
      <p:grpSp>
        <p:nvGrpSpPr>
          <p:cNvPr id="9" name="Group 8">
            <a:extLst>
              <a:ext uri="{FF2B5EF4-FFF2-40B4-BE49-F238E27FC236}">
                <a16:creationId xmlns:a16="http://schemas.microsoft.com/office/drawing/2014/main" id="{5B6B69DE-8FA9-49DF-8E5F-3AB62AB782CF}"/>
              </a:ext>
            </a:extLst>
          </p:cNvPr>
          <p:cNvGrpSpPr/>
          <p:nvPr userDrawn="1"/>
        </p:nvGrpSpPr>
        <p:grpSpPr>
          <a:xfrm>
            <a:off x="445128" y="6559056"/>
            <a:ext cx="11553197" cy="96950"/>
            <a:chOff x="445128" y="6559056"/>
            <a:chExt cx="11553197" cy="96950"/>
          </a:xfrm>
        </p:grpSpPr>
        <p:sp>
          <p:nvSpPr>
            <p:cNvPr id="11" name="TextBox 10">
              <a:extLst>
                <a:ext uri="{FF2B5EF4-FFF2-40B4-BE49-F238E27FC236}">
                  <a16:creationId xmlns:a16="http://schemas.microsoft.com/office/drawing/2014/main" id="{4398E568-2791-4889-B0A3-986728F8BAA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2" name="Freeform: Shape 11">
              <a:extLst>
                <a:ext uri="{FF2B5EF4-FFF2-40B4-BE49-F238E27FC236}">
                  <a16:creationId xmlns:a16="http://schemas.microsoft.com/office/drawing/2014/main" id="{D69173D9-291E-416E-B56B-C16C932E7EB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955698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agram Slide - Full Pag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1653414"/>
            <a:ext cx="11567160" cy="246221"/>
          </a:xfrm>
        </p:spPr>
        <p:txBody>
          <a:bodyPr wrap="square" lIns="0" tIns="0" rIns="0" bIns="0">
            <a:spAutoFit/>
          </a:bodyPr>
          <a:lstStyle>
            <a:lvl1pPr marL="274320" indent="-230400">
              <a:lnSpc>
                <a:spcPct val="100000"/>
              </a:lnSpc>
              <a:spcBef>
                <a:spcPts val="612"/>
              </a:spcBef>
              <a:spcAft>
                <a:spcPts val="0"/>
              </a:spcAft>
              <a:buClr>
                <a:srgbClr val="000000"/>
              </a:buClr>
              <a:buSzPct val="77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16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67787"/>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Full Page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50674"/>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26pt</a:t>
            </a:r>
          </a:p>
        </p:txBody>
      </p:sp>
      <p:grpSp>
        <p:nvGrpSpPr>
          <p:cNvPr id="9" name="Group 8">
            <a:extLst>
              <a:ext uri="{FF2B5EF4-FFF2-40B4-BE49-F238E27FC236}">
                <a16:creationId xmlns:a16="http://schemas.microsoft.com/office/drawing/2014/main" id="{620E6559-4853-4649-8584-BA9E73E0CACB}"/>
              </a:ext>
            </a:extLst>
          </p:cNvPr>
          <p:cNvGrpSpPr/>
          <p:nvPr userDrawn="1"/>
        </p:nvGrpSpPr>
        <p:grpSpPr>
          <a:xfrm>
            <a:off x="445128" y="6559056"/>
            <a:ext cx="11553197" cy="96950"/>
            <a:chOff x="445128" y="6559056"/>
            <a:chExt cx="11553197" cy="96950"/>
          </a:xfrm>
        </p:grpSpPr>
        <p:sp>
          <p:nvSpPr>
            <p:cNvPr id="11" name="TextBox 10">
              <a:extLst>
                <a:ext uri="{FF2B5EF4-FFF2-40B4-BE49-F238E27FC236}">
                  <a16:creationId xmlns:a16="http://schemas.microsoft.com/office/drawing/2014/main" id="{24B2EEB2-25F0-43BF-AEC6-C7E84C24D4E1}"/>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2" name="Freeform: Shape 11">
              <a:extLst>
                <a:ext uri="{FF2B5EF4-FFF2-40B4-BE49-F238E27FC236}">
                  <a16:creationId xmlns:a16="http://schemas.microsoft.com/office/drawing/2014/main" id="{D44A30B6-9C6E-4035-8FF4-C5AA9D06BE3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2375606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agram Slide - Half Pag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415940"/>
            <a:ext cx="5772149" cy="230832"/>
          </a:xfrm>
        </p:spPr>
        <p:txBody>
          <a:bodyPr wrap="square" lIns="0" tIns="0" rIns="0" bIns="0">
            <a:spAutoFit/>
          </a:bodyPr>
          <a:lstStyle>
            <a:lvl1pPr marL="291600" indent="-291600">
              <a:lnSpc>
                <a:spcPts val="1826"/>
              </a:lnSpc>
              <a:spcBef>
                <a:spcPts val="1020"/>
              </a:spcBef>
              <a:spcAft>
                <a:spcPts val="2600"/>
              </a:spcAft>
              <a:buClr>
                <a:srgbClr val="000000"/>
              </a:buClr>
              <a:buSzPct val="90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90000"/>
              <a:buFont typeface="Arial" panose="020B0604020202020204" pitchFamily="34" charset="0"/>
              <a:buChar char="•"/>
              <a:defRPr sz="1800">
                <a:solidFill>
                  <a:srgbClr val="000000"/>
                </a:solidFill>
              </a:defRPr>
            </a:lvl2pPr>
            <a:lvl3pPr marL="822960" indent="-228600">
              <a:spcBef>
                <a:spcPts val="0"/>
              </a:spcBef>
              <a:spcAft>
                <a:spcPts val="1300"/>
              </a:spcAft>
              <a:buClr>
                <a:srgbClr val="000000"/>
              </a:buClr>
              <a:buSzPct val="90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4" y="367785"/>
            <a:ext cx="7341953"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Half Page Segoe UI </a:t>
            </a:r>
            <a:r>
              <a:rPr lang="en-US" dirty="0" err="1"/>
              <a:t>Semibold</a:t>
            </a:r>
            <a:r>
              <a:rPr lang="en-US" dirty="0"/>
              <a:t> 32pt</a:t>
            </a:r>
          </a:p>
        </p:txBody>
      </p:sp>
      <p:sp>
        <p:nvSpPr>
          <p:cNvPr id="6" name="Text Placeholder 3">
            <a:extLst>
              <a:ext uri="{FF2B5EF4-FFF2-40B4-BE49-F238E27FC236}">
                <a16:creationId xmlns:a16="http://schemas.microsoft.com/office/drawing/2014/main" id="{996582D2-E275-4B9C-BB79-E92497BFC2B3}"/>
              </a:ext>
            </a:extLst>
          </p:cNvPr>
          <p:cNvSpPr>
            <a:spLocks noGrp="1"/>
          </p:cNvSpPr>
          <p:nvPr>
            <p:ph type="body" sz="quarter" idx="12" hasCustomPrompt="1"/>
          </p:nvPr>
        </p:nvSpPr>
        <p:spPr>
          <a:xfrm>
            <a:off x="434974" y="1150674"/>
            <a:ext cx="7341952"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26pt</a:t>
            </a:r>
          </a:p>
        </p:txBody>
      </p:sp>
      <p:grpSp>
        <p:nvGrpSpPr>
          <p:cNvPr id="9" name="Group 8">
            <a:extLst>
              <a:ext uri="{FF2B5EF4-FFF2-40B4-BE49-F238E27FC236}">
                <a16:creationId xmlns:a16="http://schemas.microsoft.com/office/drawing/2014/main" id="{B43FE5D0-ABAB-4118-BAD0-E91EF1E90DCA}"/>
              </a:ext>
            </a:extLst>
          </p:cNvPr>
          <p:cNvGrpSpPr/>
          <p:nvPr userDrawn="1"/>
        </p:nvGrpSpPr>
        <p:grpSpPr>
          <a:xfrm>
            <a:off x="445128" y="6559056"/>
            <a:ext cx="11553197" cy="96950"/>
            <a:chOff x="445128" y="6559056"/>
            <a:chExt cx="11553197" cy="96950"/>
          </a:xfrm>
        </p:grpSpPr>
        <p:sp>
          <p:nvSpPr>
            <p:cNvPr id="11" name="TextBox 10">
              <a:extLst>
                <a:ext uri="{FF2B5EF4-FFF2-40B4-BE49-F238E27FC236}">
                  <a16:creationId xmlns:a16="http://schemas.microsoft.com/office/drawing/2014/main" id="{24FF84DD-9C5D-40F3-ABA9-48950B57D661}"/>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2" name="Freeform: Shape 11">
              <a:extLst>
                <a:ext uri="{FF2B5EF4-FFF2-40B4-BE49-F238E27FC236}">
                  <a16:creationId xmlns:a16="http://schemas.microsoft.com/office/drawing/2014/main" id="{23591110-7339-4C03-9B2A-1F10FA624F2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0149139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agram Slide - Half Page large sub headin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415940"/>
            <a:ext cx="5772149" cy="230832"/>
          </a:xfrm>
        </p:spPr>
        <p:txBody>
          <a:bodyPr wrap="square" lIns="0" tIns="0" rIns="0" bIns="0">
            <a:spAutoFit/>
          </a:bodyPr>
          <a:lstStyle>
            <a:lvl1pPr marL="291600" indent="-291600">
              <a:lnSpc>
                <a:spcPts val="1826"/>
              </a:lnSpc>
              <a:spcBef>
                <a:spcPts val="1020"/>
              </a:spcBef>
              <a:spcAft>
                <a:spcPts val="2600"/>
              </a:spcAft>
              <a:buClr>
                <a:srgbClr val="000000"/>
              </a:buClr>
              <a:buSzPct val="90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90000"/>
              <a:buFont typeface="Arial" panose="020B0604020202020204" pitchFamily="34" charset="0"/>
              <a:buChar char="•"/>
              <a:defRPr sz="1800">
                <a:solidFill>
                  <a:srgbClr val="000000"/>
                </a:solidFill>
              </a:defRPr>
            </a:lvl2pPr>
            <a:lvl3pPr marL="822960" indent="-228600">
              <a:spcBef>
                <a:spcPts val="0"/>
              </a:spcBef>
              <a:spcAft>
                <a:spcPts val="1300"/>
              </a:spcAft>
              <a:buClr>
                <a:srgbClr val="000000"/>
              </a:buClr>
              <a:buSzPct val="90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4" y="367785"/>
            <a:ext cx="7341953"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Half Page Segoe UI </a:t>
            </a:r>
            <a:r>
              <a:rPr lang="en-US" dirty="0" err="1"/>
              <a:t>Semibold</a:t>
            </a:r>
            <a:r>
              <a:rPr lang="en-US" dirty="0"/>
              <a:t> 32pt</a:t>
            </a:r>
          </a:p>
        </p:txBody>
      </p:sp>
      <p:sp>
        <p:nvSpPr>
          <p:cNvPr id="6" name="Text Placeholder 3">
            <a:extLst>
              <a:ext uri="{FF2B5EF4-FFF2-40B4-BE49-F238E27FC236}">
                <a16:creationId xmlns:a16="http://schemas.microsoft.com/office/drawing/2014/main" id="{996582D2-E275-4B9C-BB79-E92497BFC2B3}"/>
              </a:ext>
            </a:extLst>
          </p:cNvPr>
          <p:cNvSpPr>
            <a:spLocks noGrp="1"/>
          </p:cNvSpPr>
          <p:nvPr>
            <p:ph type="body" sz="quarter" idx="12" hasCustomPrompt="1"/>
          </p:nvPr>
        </p:nvSpPr>
        <p:spPr>
          <a:xfrm>
            <a:off x="434974" y="1150674"/>
            <a:ext cx="6047306" cy="276999"/>
          </a:xfrm>
        </p:spPr>
        <p:txBody>
          <a:bodyPr wrap="square" lIns="0" tIns="0" rIns="0" bIns="0">
            <a:spAutoFit/>
          </a:bodyPr>
          <a:lstStyle>
            <a:lvl1pPr marL="0" indent="0">
              <a:lnSpc>
                <a:spcPct val="90000"/>
              </a:lnSpc>
              <a:spcBef>
                <a:spcPts val="0"/>
              </a:spcBef>
              <a:spcAft>
                <a:spcPts val="1300"/>
              </a:spcAft>
              <a:buNone/>
              <a:defRPr sz="20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20pt</a:t>
            </a:r>
          </a:p>
        </p:txBody>
      </p:sp>
      <p:grpSp>
        <p:nvGrpSpPr>
          <p:cNvPr id="9" name="Group 8">
            <a:extLst>
              <a:ext uri="{FF2B5EF4-FFF2-40B4-BE49-F238E27FC236}">
                <a16:creationId xmlns:a16="http://schemas.microsoft.com/office/drawing/2014/main" id="{FAAFE69F-6DA5-46E7-ACCB-492883C03DC3}"/>
              </a:ext>
            </a:extLst>
          </p:cNvPr>
          <p:cNvGrpSpPr/>
          <p:nvPr userDrawn="1"/>
        </p:nvGrpSpPr>
        <p:grpSpPr>
          <a:xfrm>
            <a:off x="445128" y="6559056"/>
            <a:ext cx="11553197" cy="96950"/>
            <a:chOff x="445128" y="6559056"/>
            <a:chExt cx="11553197" cy="96950"/>
          </a:xfrm>
        </p:grpSpPr>
        <p:sp>
          <p:nvSpPr>
            <p:cNvPr id="11" name="TextBox 10">
              <a:extLst>
                <a:ext uri="{FF2B5EF4-FFF2-40B4-BE49-F238E27FC236}">
                  <a16:creationId xmlns:a16="http://schemas.microsoft.com/office/drawing/2014/main" id="{0A15BE8A-2537-40DB-819E-3D285E1DB79D}"/>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2" name="Freeform: Shape 11">
              <a:extLst>
                <a:ext uri="{FF2B5EF4-FFF2-40B4-BE49-F238E27FC236}">
                  <a16:creationId xmlns:a16="http://schemas.microsoft.com/office/drawing/2014/main" id="{841754FE-AADB-484E-8BDF-BB75A8D1669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9126851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Diagram Slide - Half Page large sub headin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415940"/>
            <a:ext cx="5772149" cy="213776"/>
          </a:xfrm>
        </p:spPr>
        <p:txBody>
          <a:bodyPr wrap="square" lIns="0" tIns="0" rIns="0" bIns="0">
            <a:spAutoFit/>
          </a:bodyPr>
          <a:lstStyle>
            <a:lvl1pPr marL="280800" indent="-280800">
              <a:lnSpc>
                <a:spcPts val="1765"/>
              </a:lnSpc>
              <a:spcBef>
                <a:spcPts val="0"/>
              </a:spcBef>
              <a:spcAft>
                <a:spcPts val="2000"/>
              </a:spcAft>
              <a:buClr>
                <a:srgbClr val="000000"/>
              </a:buClr>
              <a:buSzPct val="90000"/>
              <a:buFont typeface="Arial" panose="020B0604020202020204" pitchFamily="34" charset="0"/>
              <a:buChar char="•"/>
              <a:defRPr sz="1400" b="0" i="0">
                <a:solidFill>
                  <a:srgbClr val="000000"/>
                </a:solidFill>
                <a:latin typeface="+mn-lt"/>
              </a:defRPr>
            </a:lvl1pPr>
            <a:lvl2pPr marL="548640" indent="-228600">
              <a:lnSpc>
                <a:spcPct val="90000"/>
              </a:lnSpc>
              <a:spcBef>
                <a:spcPts val="0"/>
              </a:spcBef>
              <a:spcAft>
                <a:spcPts val="1300"/>
              </a:spcAft>
              <a:buClr>
                <a:srgbClr val="000000"/>
              </a:buClr>
              <a:buSzPct val="90000"/>
              <a:buFont typeface="Arial" panose="020B0604020202020204" pitchFamily="34" charset="0"/>
              <a:buChar char="•"/>
              <a:defRPr sz="1800">
                <a:solidFill>
                  <a:srgbClr val="000000"/>
                </a:solidFill>
              </a:defRPr>
            </a:lvl2pPr>
            <a:lvl3pPr marL="822960" indent="-228600">
              <a:spcBef>
                <a:spcPts val="0"/>
              </a:spcBef>
              <a:spcAft>
                <a:spcPts val="1300"/>
              </a:spcAft>
              <a:buClr>
                <a:srgbClr val="000000"/>
              </a:buClr>
              <a:buSzPct val="90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4" y="367785"/>
            <a:ext cx="7341953"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Half Page Segoe UI </a:t>
            </a:r>
            <a:r>
              <a:rPr lang="en-US" dirty="0" err="1"/>
              <a:t>Semibold</a:t>
            </a:r>
            <a:r>
              <a:rPr lang="en-US" dirty="0"/>
              <a:t> 32pt</a:t>
            </a:r>
          </a:p>
        </p:txBody>
      </p:sp>
      <p:sp>
        <p:nvSpPr>
          <p:cNvPr id="6" name="Text Placeholder 3">
            <a:extLst>
              <a:ext uri="{FF2B5EF4-FFF2-40B4-BE49-F238E27FC236}">
                <a16:creationId xmlns:a16="http://schemas.microsoft.com/office/drawing/2014/main" id="{996582D2-E275-4B9C-BB79-E92497BFC2B3}"/>
              </a:ext>
            </a:extLst>
          </p:cNvPr>
          <p:cNvSpPr>
            <a:spLocks noGrp="1"/>
          </p:cNvSpPr>
          <p:nvPr>
            <p:ph type="body" sz="quarter" idx="12" hasCustomPrompt="1"/>
          </p:nvPr>
        </p:nvSpPr>
        <p:spPr>
          <a:xfrm>
            <a:off x="434974" y="1150674"/>
            <a:ext cx="6047306" cy="276999"/>
          </a:xfrm>
        </p:spPr>
        <p:txBody>
          <a:bodyPr wrap="square" lIns="0" tIns="0" rIns="0" bIns="0">
            <a:spAutoFit/>
          </a:bodyPr>
          <a:lstStyle>
            <a:lvl1pPr marL="0" indent="0">
              <a:lnSpc>
                <a:spcPct val="90000"/>
              </a:lnSpc>
              <a:spcBef>
                <a:spcPts val="0"/>
              </a:spcBef>
              <a:spcAft>
                <a:spcPts val="1300"/>
              </a:spcAft>
              <a:buNone/>
              <a:defRPr sz="20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20pt</a:t>
            </a:r>
          </a:p>
        </p:txBody>
      </p:sp>
      <p:grpSp>
        <p:nvGrpSpPr>
          <p:cNvPr id="9" name="Group 8">
            <a:extLst>
              <a:ext uri="{FF2B5EF4-FFF2-40B4-BE49-F238E27FC236}">
                <a16:creationId xmlns:a16="http://schemas.microsoft.com/office/drawing/2014/main" id="{74F3ACD4-219A-4671-9804-270E5B4F5404}"/>
              </a:ext>
            </a:extLst>
          </p:cNvPr>
          <p:cNvGrpSpPr/>
          <p:nvPr userDrawn="1"/>
        </p:nvGrpSpPr>
        <p:grpSpPr>
          <a:xfrm>
            <a:off x="445128" y="6559056"/>
            <a:ext cx="11553197" cy="96950"/>
            <a:chOff x="445128" y="6559056"/>
            <a:chExt cx="11553197" cy="96950"/>
          </a:xfrm>
        </p:grpSpPr>
        <p:sp>
          <p:nvSpPr>
            <p:cNvPr id="11" name="TextBox 10">
              <a:extLst>
                <a:ext uri="{FF2B5EF4-FFF2-40B4-BE49-F238E27FC236}">
                  <a16:creationId xmlns:a16="http://schemas.microsoft.com/office/drawing/2014/main" id="{C3150FF5-13E6-4332-A172-230425C2AF5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2" name="Freeform: Shape 11">
              <a:extLst>
                <a:ext uri="{FF2B5EF4-FFF2-40B4-BE49-F238E27FC236}">
                  <a16:creationId xmlns:a16="http://schemas.microsoft.com/office/drawing/2014/main" id="{3EE572E7-675F-4F3D-ABE1-8521EDBF4BB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4305415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Diagram Slide - Half Pag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415940"/>
            <a:ext cx="5772149" cy="230832"/>
          </a:xfrm>
        </p:spPr>
        <p:txBody>
          <a:bodyPr wrap="square" lIns="0" tIns="0" rIns="0" bIns="0">
            <a:spAutoFit/>
          </a:bodyPr>
          <a:lstStyle>
            <a:lvl1pPr marL="291600" indent="-291600">
              <a:lnSpc>
                <a:spcPts val="1826"/>
              </a:lnSpc>
              <a:spcBef>
                <a:spcPts val="1020"/>
              </a:spcBef>
              <a:spcAft>
                <a:spcPts val="2600"/>
              </a:spcAft>
              <a:buClr>
                <a:srgbClr val="000000"/>
              </a:buClr>
              <a:buSzPct val="90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90000"/>
              <a:buFont typeface="Arial" panose="020B0604020202020204" pitchFamily="34" charset="0"/>
              <a:buChar char="•"/>
              <a:defRPr sz="1800">
                <a:solidFill>
                  <a:srgbClr val="000000"/>
                </a:solidFill>
              </a:defRPr>
            </a:lvl2pPr>
            <a:lvl3pPr marL="822960" indent="-228600">
              <a:spcBef>
                <a:spcPts val="0"/>
              </a:spcBef>
              <a:spcAft>
                <a:spcPts val="1300"/>
              </a:spcAft>
              <a:buClr>
                <a:srgbClr val="000000"/>
              </a:buClr>
              <a:buSzPct val="90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4" y="367785"/>
            <a:ext cx="7341953"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Half Page Segoe UI </a:t>
            </a:r>
            <a:r>
              <a:rPr lang="en-US" dirty="0" err="1"/>
              <a:t>Semibold</a:t>
            </a:r>
            <a:r>
              <a:rPr lang="en-US" dirty="0"/>
              <a:t> 32pt</a:t>
            </a:r>
          </a:p>
        </p:txBody>
      </p:sp>
      <p:grpSp>
        <p:nvGrpSpPr>
          <p:cNvPr id="7" name="Group 6">
            <a:extLst>
              <a:ext uri="{FF2B5EF4-FFF2-40B4-BE49-F238E27FC236}">
                <a16:creationId xmlns:a16="http://schemas.microsoft.com/office/drawing/2014/main" id="{D9A2F4C6-2DF6-46C6-950E-6A5D0A02DB93}"/>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5C2E2A95-01A0-45C8-9BB6-A5B179A5C9F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EC2163A5-315E-4C9A-939D-D75F2EA4D0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471425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3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grpSp>
        <p:nvGrpSpPr>
          <p:cNvPr id="11" name="Group 10">
            <a:extLst>
              <a:ext uri="{FF2B5EF4-FFF2-40B4-BE49-F238E27FC236}">
                <a16:creationId xmlns:a16="http://schemas.microsoft.com/office/drawing/2014/main" id="{EAD73F55-18BD-480A-BC8C-C00A411404A2}"/>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882B8510-C6CE-4C0D-870A-FF8B43A0619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68BD268D-189F-4752-923A-FB086B0AF74E}"/>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4231027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Heading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639372"/>
            <a:ext cx="10926763" cy="811504"/>
          </a:xfrm>
        </p:spPr>
        <p:txBody>
          <a:bodyPr wrap="square" lIns="0" tIns="0" rIns="0" bIns="0">
            <a:spAutoFit/>
          </a:bodyPr>
          <a:lstStyle>
            <a:lvl1pPr marL="273600" indent="-291600">
              <a:lnSpc>
                <a:spcPts val="2000"/>
              </a:lnSpc>
              <a:spcBef>
                <a:spcPts val="612"/>
              </a:spcBef>
              <a:spcAft>
                <a:spcPts val="2600"/>
              </a:spcAft>
              <a:buClr>
                <a:srgbClr val="000000"/>
              </a:buClr>
              <a:buFont typeface="Arial" panose="020B0604020202020204" pitchFamily="34" charset="0"/>
              <a:buChar char="•"/>
              <a:defRPr sz="1800" b="0" i="0">
                <a:solidFill>
                  <a:srgbClr val="000000"/>
                </a:solidFill>
                <a:latin typeface="+mn-lt"/>
              </a:defRPr>
            </a:lvl1pPr>
            <a:lvl2pPr marL="571500" indent="-342900">
              <a:lnSpc>
                <a:spcPct val="90000"/>
              </a:lnSpc>
              <a:spcBef>
                <a:spcPts val="0"/>
              </a:spcBef>
              <a:spcAft>
                <a:spcPts val="1300"/>
              </a:spcAft>
              <a:buClr>
                <a:srgbClr val="000000"/>
              </a:buClr>
              <a:buFont typeface="Arial" panose="020B0604020202020204" pitchFamily="34" charset="0"/>
              <a:buChar char="•"/>
              <a:defRPr sz="1600">
                <a:solidFill>
                  <a:srgbClr val="000000"/>
                </a:solidFill>
              </a:defRPr>
            </a:lvl2pPr>
            <a:lvl3pPr marL="800100" indent="-342900">
              <a:spcBef>
                <a:spcPts val="0"/>
              </a:spcBef>
              <a:spcAft>
                <a:spcPts val="1300"/>
              </a:spcAft>
              <a:buClr>
                <a:srgbClr val="000000"/>
              </a:buClr>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a:t>
            </a:r>
          </a:p>
          <a:p>
            <a:pPr lvl="1"/>
            <a:r>
              <a:rPr lang="en-US" dirty="0"/>
              <a:t>Second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38"/>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with Bullets Segoe UI </a:t>
            </a:r>
            <a:r>
              <a:rPr lang="en-US" dirty="0" err="1"/>
              <a:t>Semibold</a:t>
            </a:r>
            <a:r>
              <a:rPr lang="en-US" dirty="0"/>
              <a:t> 32pt</a:t>
            </a:r>
          </a:p>
        </p:txBody>
      </p:sp>
      <p:grpSp>
        <p:nvGrpSpPr>
          <p:cNvPr id="7" name="Group 6">
            <a:extLst>
              <a:ext uri="{FF2B5EF4-FFF2-40B4-BE49-F238E27FC236}">
                <a16:creationId xmlns:a16="http://schemas.microsoft.com/office/drawing/2014/main" id="{D19D1B8D-899F-41E6-81D7-945F81680CF7}"/>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37505CA1-C4DD-4A11-9719-A2EDA6882BC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6529C41B-16CB-437E-84C7-C493B1E65D0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767759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32568"/>
            <a:ext cx="11567160" cy="1247521"/>
          </a:xfrm>
        </p:spPr>
        <p:txBody>
          <a:bodyPr wrap="square" lIns="0" tIns="0" rIns="0" bIns="0">
            <a:spAutoFit/>
          </a:bodyPr>
          <a:lstStyle>
            <a:lvl1pPr marL="457200" indent="-457200">
              <a:lnSpc>
                <a:spcPct val="90000"/>
              </a:lnSpc>
              <a:spcBef>
                <a:spcPts val="0"/>
              </a:spcBef>
              <a:spcAft>
                <a:spcPts val="1300"/>
              </a:spcAft>
              <a:buClr>
                <a:srgbClr val="000000"/>
              </a:buClr>
              <a:buFont typeface="Arial" panose="020B0604020202020204" pitchFamily="34" charset="0"/>
              <a:buChar char="•"/>
              <a:defRPr sz="2600" b="0" i="0">
                <a:solidFill>
                  <a:srgbClr val="000000"/>
                </a:solidFill>
                <a:latin typeface="+mn-lt"/>
              </a:defRPr>
            </a:lvl1pPr>
            <a:lvl2pPr marL="571500" indent="-342900">
              <a:lnSpc>
                <a:spcPct val="90000"/>
              </a:lnSpc>
              <a:spcBef>
                <a:spcPts val="0"/>
              </a:spcBef>
              <a:spcAft>
                <a:spcPts val="1300"/>
              </a:spcAft>
              <a:buClr>
                <a:srgbClr val="000000"/>
              </a:buClr>
              <a:buFont typeface="Arial" panose="020B0604020202020204" pitchFamily="34" charset="0"/>
              <a:buChar char="•"/>
              <a:defRPr sz="2000">
                <a:solidFill>
                  <a:srgbClr val="000000"/>
                </a:solidFill>
              </a:defRPr>
            </a:lvl2pPr>
            <a:lvl3pPr marL="800100" indent="-342900">
              <a:spcBef>
                <a:spcPts val="0"/>
              </a:spcBef>
              <a:spcAft>
                <a:spcPts val="1300"/>
              </a:spcAft>
              <a:buClr>
                <a:srgbClr val="000000"/>
              </a:buClr>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3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grpSp>
        <p:nvGrpSpPr>
          <p:cNvPr id="7" name="Group 6">
            <a:extLst>
              <a:ext uri="{FF2B5EF4-FFF2-40B4-BE49-F238E27FC236}">
                <a16:creationId xmlns:a16="http://schemas.microsoft.com/office/drawing/2014/main" id="{54AE616F-E9B7-4616-8B42-55D3B48DFFB3}"/>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493573F7-FE3E-48E7-BD75-3B945569CC9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2EF3E761-5FDF-456A-AA5D-0B9412233683}"/>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1627163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367785"/>
            <a:ext cx="11563350" cy="773112"/>
          </a:xfrm>
          <a:prstGeom prst="rect">
            <a:avLst/>
          </a:prstGeom>
        </p:spPr>
        <p:txBody>
          <a:bodyPr vert="horz" wrap="square" lIns="0" tIns="164592" rIns="0" bIns="0" rtlCol="0" anchor="t">
            <a:noAutofit/>
          </a:bodyPr>
          <a:lstStyle>
            <a:lvl1pPr>
              <a:defRPr>
                <a:solidFill>
                  <a:schemeClr val="bg1"/>
                </a:solidFill>
              </a:defRPr>
            </a:lvl1pPr>
          </a:lstStyle>
          <a:p>
            <a:r>
              <a:rPr lang="en-US" dirty="0"/>
              <a:t>Title</a:t>
            </a:r>
          </a:p>
        </p:txBody>
      </p:sp>
      <p:grpSp>
        <p:nvGrpSpPr>
          <p:cNvPr id="7" name="Group 6">
            <a:extLst>
              <a:ext uri="{FF2B5EF4-FFF2-40B4-BE49-F238E27FC236}">
                <a16:creationId xmlns:a16="http://schemas.microsoft.com/office/drawing/2014/main" id="{7DDA19FC-690B-4813-AA36-9862B0D26870}"/>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BE393505-4B7F-41AC-9C34-FD32ABA0378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D2BAE61A-0A0F-4AC3-AB67-36933BC82E99}"/>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1764298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121442067"/>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pic>
        <p:nvPicPr>
          <p:cNvPr id="8" name="Picture 7" descr="A person sitting at a table using a computer&#10;&#10;Description generated with very high confidence">
            <a:extLst>
              <a:ext uri="{FF2B5EF4-FFF2-40B4-BE49-F238E27FC236}">
                <a16:creationId xmlns:a16="http://schemas.microsoft.com/office/drawing/2014/main" id="{EC6D24AE-A031-4414-8103-CCA3EFB0E62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51268" b="9755"/>
          <a:stretch/>
        </p:blipFill>
        <p:spPr>
          <a:xfrm>
            <a:off x="0" y="-2"/>
            <a:ext cx="12436475" cy="6994525"/>
          </a:xfrm>
          <a:prstGeom prst="rect">
            <a:avLst/>
          </a:prstGeom>
        </p:spPr>
      </p:pic>
      <p:sp>
        <p:nvSpPr>
          <p:cNvPr id="7" name="Rectangle 6">
            <a:extLst>
              <a:ext uri="{FF2B5EF4-FFF2-40B4-BE49-F238E27FC236}">
                <a16:creationId xmlns:a16="http://schemas.microsoft.com/office/drawing/2014/main" id="{F18EB32B-D522-4E58-8D46-34BA7BA1C2EE}"/>
              </a:ext>
            </a:extLst>
          </p:cNvPr>
          <p:cNvSpPr/>
          <p:nvPr userDrawn="1"/>
        </p:nvSpPr>
        <p:spPr>
          <a:xfrm>
            <a:off x="-1" y="0"/>
            <a:ext cx="12436475" cy="6994525"/>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428621614"/>
      </p:ext>
    </p:extLst>
  </p:cSld>
  <p:clrMapOvr>
    <a:masterClrMapping/>
  </p:clrMapOvr>
  <p:transition>
    <p:fade/>
  </p:transition>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B21A2F3-AB4A-4D65-91A9-D8F2201ED93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43991"/>
          <a:stretch/>
        </p:blipFill>
        <p:spPr>
          <a:xfrm>
            <a:off x="0" y="0"/>
            <a:ext cx="12436475" cy="6994525"/>
          </a:xfrm>
          <a:prstGeom prst="rect">
            <a:avLst/>
          </a:prstGeom>
        </p:spPr>
      </p:pic>
      <p:sp>
        <p:nvSpPr>
          <p:cNvPr id="8" name="Rectangle 7">
            <a:extLst>
              <a:ext uri="{FF2B5EF4-FFF2-40B4-BE49-F238E27FC236}">
                <a16:creationId xmlns:a16="http://schemas.microsoft.com/office/drawing/2014/main" id="{889CC744-D785-4506-BCBF-2BD65264B421}"/>
              </a:ext>
            </a:extLst>
          </p:cNvPr>
          <p:cNvSpPr/>
          <p:nvPr userDrawn="1"/>
        </p:nvSpPr>
        <p:spPr>
          <a:xfrm>
            <a:off x="0" y="0"/>
            <a:ext cx="12436475" cy="6994525"/>
          </a:xfrm>
          <a:prstGeom prst="rect">
            <a:avLst/>
          </a:prstGeom>
          <a:gradFill>
            <a:gsLst>
              <a:gs pos="0">
                <a:schemeClr val="accent1">
                  <a:lumMod val="5000"/>
                  <a:lumOff val="95000"/>
                  <a:alpha val="0"/>
                </a:schemeClr>
              </a:gs>
              <a:gs pos="91000">
                <a:schemeClr val="bg1"/>
              </a:gs>
              <a:gs pos="34000">
                <a:schemeClr val="bg1">
                  <a:alpha val="69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3</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806904028"/>
      </p:ext>
    </p:extLst>
  </p:cSld>
  <p:clrMapOvr>
    <a:masterClrMapping/>
  </p:clrMapOvr>
  <p:transition>
    <p:fade/>
  </p:transition>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Photo layout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4139F0-013B-47E0-A272-817030873E2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6308" b="25274"/>
          <a:stretch/>
        </p:blipFill>
        <p:spPr>
          <a:xfrm>
            <a:off x="0" y="0"/>
            <a:ext cx="12436475" cy="6994525"/>
          </a:xfrm>
          <a:prstGeom prst="rect">
            <a:avLst/>
          </a:prstGeom>
        </p:spPr>
      </p:pic>
      <p:sp>
        <p:nvSpPr>
          <p:cNvPr id="7" name="Rectangle 6">
            <a:extLst>
              <a:ext uri="{FF2B5EF4-FFF2-40B4-BE49-F238E27FC236}">
                <a16:creationId xmlns:a16="http://schemas.microsoft.com/office/drawing/2014/main" id="{F18EB32B-D522-4E58-8D46-34BA7BA1C2EE}"/>
              </a:ext>
            </a:extLst>
          </p:cNvPr>
          <p:cNvSpPr/>
          <p:nvPr userDrawn="1"/>
        </p:nvSpPr>
        <p:spPr>
          <a:xfrm>
            <a:off x="0" y="0"/>
            <a:ext cx="12436475" cy="6994525"/>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4</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263449985"/>
      </p:ext>
    </p:extLst>
  </p:cSld>
  <p:clrMapOvr>
    <a:masterClrMapping/>
  </p:clrMapOvr>
  <p:transition>
    <p:fade/>
  </p:transition>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5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erson sitting at a table in front of a window using a pen on a Surface Book folded into tablet mode.&#10;">
            <a:extLst>
              <a:ext uri="{FF2B5EF4-FFF2-40B4-BE49-F238E27FC236}">
                <a16:creationId xmlns:a16="http://schemas.microsoft.com/office/drawing/2014/main" id="{E18161DF-D202-4F75-97E2-E9F2CBF0D229}"/>
              </a:ext>
            </a:extLst>
          </p:cNvPr>
          <p:cNvPicPr>
            <a:picLocks noChangeAspect="1"/>
          </p:cNvPicPr>
          <p:nvPr userDrawn="1"/>
        </p:nvPicPr>
        <p:blipFill rotWithShape="1">
          <a:blip r:embed="rId2"/>
          <a:srcRect b="573"/>
          <a:stretch/>
        </p:blipFill>
        <p:spPr bwMode="auto">
          <a:xfrm>
            <a:off x="-1" y="-1"/>
            <a:ext cx="12436475" cy="6994525"/>
          </a:xfrm>
          <a:prstGeom prst="rect">
            <a:avLst/>
          </a:prstGeom>
        </p:spPr>
      </p:pic>
      <p:sp>
        <p:nvSpPr>
          <p:cNvPr id="12" name="Rectangle 11">
            <a:extLst>
              <a:ext uri="{FF2B5EF4-FFF2-40B4-BE49-F238E27FC236}">
                <a16:creationId xmlns:a16="http://schemas.microsoft.com/office/drawing/2014/main" id="{8E408D56-84F8-4E29-AD6E-D216357BE33B}"/>
              </a:ext>
            </a:extLst>
          </p:cNvPr>
          <p:cNvSpPr/>
          <p:nvPr userDrawn="1"/>
        </p:nvSpPr>
        <p:spPr>
          <a:xfrm>
            <a:off x="0" y="0"/>
            <a:ext cx="12436474" cy="6994525"/>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11" name="Title Placeholder 1">
            <a:extLst>
              <a:ext uri="{FF2B5EF4-FFF2-40B4-BE49-F238E27FC236}">
                <a16:creationId xmlns:a16="http://schemas.microsoft.com/office/drawing/2014/main" id="{85986B33-16A7-41BF-A293-9DA7A5BD64E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5</a:t>
            </a:r>
          </a:p>
        </p:txBody>
      </p:sp>
      <p:sp>
        <p:nvSpPr>
          <p:cNvPr id="14" name="Text Placeholder 3">
            <a:extLst>
              <a:ext uri="{FF2B5EF4-FFF2-40B4-BE49-F238E27FC236}">
                <a16:creationId xmlns:a16="http://schemas.microsoft.com/office/drawing/2014/main" id="{4B7BD6DC-AEDB-4BA3-8BDC-85765ACBD41F}"/>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4511936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7_Section Title">
    <p:bg>
      <p:bgPr>
        <a:solidFill>
          <a:schemeClr val="bg2"/>
        </a:solidFill>
        <a:effectLst/>
      </p:bgPr>
    </p:bg>
    <p:spTree>
      <p:nvGrpSpPr>
        <p:cNvPr id="1" name=""/>
        <p:cNvGrpSpPr/>
        <p:nvPr/>
      </p:nvGrpSpPr>
      <p:grpSpPr>
        <a:xfrm>
          <a:off x="0" y="0"/>
          <a:ext cx="0" cy="0"/>
          <a:chOff x="0" y="0"/>
          <a:chExt cx="0" cy="0"/>
        </a:xfrm>
      </p:grpSpPr>
      <p:pic>
        <p:nvPicPr>
          <p:cNvPr id="6" name="Picture Placeholder 2">
            <a:extLst>
              <a:ext uri="{FF2B5EF4-FFF2-40B4-BE49-F238E27FC236}">
                <a16:creationId xmlns:a16="http://schemas.microsoft.com/office/drawing/2014/main" id="{B7434FCA-F5C4-49CA-B14B-CA43C82423DB}"/>
              </a:ext>
            </a:extLst>
          </p:cNvPr>
          <p:cNvPicPr>
            <a:picLocks noChangeAspect="1"/>
          </p:cNvPicPr>
          <p:nvPr userDrawn="1"/>
        </p:nvPicPr>
        <p:blipFill rotWithShape="1">
          <a:blip r:embed="rId2"/>
          <a:srcRect l="33384" t="21879" b="21879"/>
          <a:stretch/>
        </p:blipFill>
        <p:spPr>
          <a:xfrm>
            <a:off x="0" y="0"/>
            <a:ext cx="12436474" cy="6994525"/>
          </a:xfrm>
          <a:prstGeom prst="rect">
            <a:avLst/>
          </a:prstGeom>
        </p:spPr>
      </p:pic>
      <p:sp>
        <p:nvSpPr>
          <p:cNvPr id="12" name="Rectangle 11">
            <a:extLst>
              <a:ext uri="{FF2B5EF4-FFF2-40B4-BE49-F238E27FC236}">
                <a16:creationId xmlns:a16="http://schemas.microsoft.com/office/drawing/2014/main" id="{8E408D56-84F8-4E29-AD6E-D216357BE33B}"/>
              </a:ext>
            </a:extLst>
          </p:cNvPr>
          <p:cNvSpPr/>
          <p:nvPr userDrawn="1"/>
        </p:nvSpPr>
        <p:spPr>
          <a:xfrm>
            <a:off x="0" y="0"/>
            <a:ext cx="12436474" cy="6994525"/>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13" name="Title Placeholder 1">
            <a:extLst>
              <a:ext uri="{FF2B5EF4-FFF2-40B4-BE49-F238E27FC236}">
                <a16:creationId xmlns:a16="http://schemas.microsoft.com/office/drawing/2014/main" id="{8FD87490-BEFD-470C-8A94-4A917353D2DA}"/>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6</a:t>
            </a:r>
          </a:p>
        </p:txBody>
      </p:sp>
    </p:spTree>
    <p:extLst>
      <p:ext uri="{BB962C8B-B14F-4D97-AF65-F5344CB8AC3E}">
        <p14:creationId xmlns:p14="http://schemas.microsoft.com/office/powerpoint/2010/main" val="2416548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slideLayout" Target="../slideLayouts/slideLayout278.xml"/><Relationship Id="rId3" Type="http://schemas.openxmlformats.org/officeDocument/2006/relationships/slideLayout" Target="../slideLayouts/slideLayout268.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theme" Target="../theme/theme10.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10" Type="http://schemas.openxmlformats.org/officeDocument/2006/relationships/slideLayout" Target="../slideLayouts/slideLayout275.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89.xml"/><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image" Target="../media/image55.emf"/><Relationship Id="rId3" Type="http://schemas.openxmlformats.org/officeDocument/2006/relationships/slideLayout" Target="../slideLayouts/slideLayout284.xml"/><Relationship Id="rId21" Type="http://schemas.openxmlformats.org/officeDocument/2006/relationships/slideLayout" Target="../slideLayouts/slideLayout302.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theme" Target="../theme/theme11.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0" Type="http://schemas.openxmlformats.org/officeDocument/2006/relationships/slideLayout" Target="../slideLayouts/slideLayout301.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5" Type="http://schemas.openxmlformats.org/officeDocument/2006/relationships/slideLayout" Target="../slideLayouts/slideLayout286.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image" Target="../media/image10.emf"/><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theme" Target="../theme/theme2.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theme" Target="../theme/theme3.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image" Target="../media/image10.emf"/><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14.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42" Type="http://schemas.openxmlformats.org/officeDocument/2006/relationships/slideLayout" Target="../slideLayouts/slideLayout117.xml"/><Relationship Id="rId47" Type="http://schemas.openxmlformats.org/officeDocument/2006/relationships/slideLayout" Target="../slideLayouts/slideLayout122.xml"/><Relationship Id="rId50" Type="http://schemas.openxmlformats.org/officeDocument/2006/relationships/slideLayout" Target="../slideLayouts/slideLayout125.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46" Type="http://schemas.openxmlformats.org/officeDocument/2006/relationships/slideLayout" Target="../slideLayouts/slideLayout121.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41" Type="http://schemas.openxmlformats.org/officeDocument/2006/relationships/slideLayout" Target="../slideLayouts/slideLayout116.xml"/><Relationship Id="rId54" Type="http://schemas.openxmlformats.org/officeDocument/2006/relationships/theme" Target="../theme/theme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45" Type="http://schemas.openxmlformats.org/officeDocument/2006/relationships/slideLayout" Target="../slideLayouts/slideLayout120.xml"/><Relationship Id="rId53" Type="http://schemas.openxmlformats.org/officeDocument/2006/relationships/slideLayout" Target="../slideLayouts/slideLayout128.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49" Type="http://schemas.openxmlformats.org/officeDocument/2006/relationships/slideLayout" Target="../slideLayouts/slideLayout12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4" Type="http://schemas.openxmlformats.org/officeDocument/2006/relationships/slideLayout" Target="../slideLayouts/slideLayout119.xml"/><Relationship Id="rId52" Type="http://schemas.openxmlformats.org/officeDocument/2006/relationships/slideLayout" Target="../slideLayouts/slideLayout127.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slideLayout" Target="../slideLayouts/slideLayout118.xml"/><Relationship Id="rId48" Type="http://schemas.openxmlformats.org/officeDocument/2006/relationships/slideLayout" Target="../slideLayouts/slideLayout123.xml"/><Relationship Id="rId8" Type="http://schemas.openxmlformats.org/officeDocument/2006/relationships/slideLayout" Target="../slideLayouts/slideLayout83.xml"/><Relationship Id="rId51" Type="http://schemas.openxmlformats.org/officeDocument/2006/relationships/slideLayout" Target="../slideLayouts/slideLayout1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theme" Target="../theme/theme5.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image" Target="../media/image10.emf"/><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image" Target="../media/image14.png"/><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theme" Target="../theme/theme7.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 Type="http://schemas.openxmlformats.org/officeDocument/2006/relationships/slideLayout" Target="../slideLayouts/slideLayout213.xml"/><Relationship Id="rId21" Type="http://schemas.openxmlformats.org/officeDocument/2006/relationships/slideLayout" Target="../slideLayouts/slideLayout231.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slideLayout" Target="../slideLayouts/slideLayout239.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image" Target="../media/image10.emf"/><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31" Type="http://schemas.openxmlformats.org/officeDocument/2006/relationships/image" Target="../media/image14.png"/><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image" Target="../media/image10.emf"/><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image" Target="../media/image14.png"/><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624B63BF-68BF-4493-9A5A-980E74A0E8D0}" type="datetimeFigureOut">
              <a:rPr lang="en-AU" smtClean="0"/>
              <a:t>1/08/2019</a:t>
            </a:fld>
            <a:endParaRPr lang="en-AU"/>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E07E5C7A-0614-4C7C-8FF1-78EE936EDCFB}" type="slidenum">
              <a:rPr lang="en-AU" smtClean="0"/>
              <a:t>‹#›</a:t>
            </a:fld>
            <a:endParaRPr lang="en-AU"/>
          </a:p>
        </p:txBody>
      </p:sp>
    </p:spTree>
    <p:extLst>
      <p:ext uri="{BB962C8B-B14F-4D97-AF65-F5344CB8AC3E}">
        <p14:creationId xmlns:p14="http://schemas.microsoft.com/office/powerpoint/2010/main" val="231058934"/>
      </p:ext>
    </p:extLst>
  </p:cSld>
  <p:clrMap bg1="lt1" tx1="dk1" bg2="lt2" tx2="dk2" accent1="accent1" accent2="accent2" accent3="accent3" accent4="accent4" accent5="accent5" accent6="accent6" hlink="hlink" folHlink="folHlink"/>
  <p:sldLayoutIdLst>
    <p:sldLayoutId id="2147485947" r:id="rId1"/>
    <p:sldLayoutId id="2147485948" r:id="rId2"/>
    <p:sldLayoutId id="2147485949" r:id="rId3"/>
    <p:sldLayoutId id="2147485950" r:id="rId4"/>
    <p:sldLayoutId id="2147485951" r:id="rId5"/>
    <p:sldLayoutId id="2147485952" r:id="rId6"/>
    <p:sldLayoutId id="2147485953" r:id="rId7"/>
    <p:sldLayoutId id="2147485954" r:id="rId8"/>
    <p:sldLayoutId id="2147485955" r:id="rId9"/>
    <p:sldLayoutId id="2147485956" r:id="rId10"/>
    <p:sldLayoutId id="2147485957" r:id="rId11"/>
    <p:sldLayoutId id="2147485958" r:id="rId12"/>
    <p:sldLayoutId id="2147485959" r:id="rId13"/>
    <p:sldLayoutId id="2147485960" r:id="rId14"/>
    <p:sldLayoutId id="2147485961" r:id="rId15"/>
    <p:sldLayoutId id="2147485962" r:id="rId16"/>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92473984"/>
      </p:ext>
    </p:extLst>
  </p:cSld>
  <p:clrMap bg1="lt1" tx1="dk1" bg2="lt2" tx2="dk2" accent1="accent1" accent2="accent2" accent3="accent3" accent4="accent4" accent5="accent5" accent6="accent6" hlink="hlink" folHlink="folHlink"/>
  <p:sldLayoutIdLst>
    <p:sldLayoutId id="2147485982" r:id="rId1"/>
    <p:sldLayoutId id="2147485983" r:id="rId2"/>
    <p:sldLayoutId id="2147485984" r:id="rId3"/>
    <p:sldLayoutId id="2147485985" r:id="rId4"/>
    <p:sldLayoutId id="2147485986" r:id="rId5"/>
    <p:sldLayoutId id="2147485987" r:id="rId6"/>
    <p:sldLayoutId id="2147485988" r:id="rId7"/>
    <p:sldLayoutId id="2147485989" r:id="rId8"/>
    <p:sldLayoutId id="2147485990" r:id="rId9"/>
    <p:sldLayoutId id="2147485991" r:id="rId10"/>
    <p:sldLayoutId id="2147485992" r:id="rId11"/>
    <p:sldLayoutId id="2147485993" r:id="rId12"/>
    <p:sldLayoutId id="2147485994" r:id="rId13"/>
    <p:sldLayoutId id="2147485995" r:id="rId14"/>
    <p:sldLayoutId id="2147485996" r:id="rId15"/>
    <p:sldLayoutId id="2147485997" r:id="rId16"/>
    <p:sldLayoutId id="2147485998" r:id="rId17"/>
    <p:sldLayoutId id="2147485999" r:id="rId18"/>
    <p:sldLayoutId id="2147486000" r:id="rId19"/>
    <p:sldLayoutId id="2147486001" r:id="rId20"/>
    <p:sldLayoutId id="2147486002" r:id="rId21"/>
    <p:sldLayoutId id="2147486003" r:id="rId22"/>
    <p:sldLayoutId id="2147486004" r:id="rId23"/>
    <p:sldLayoutId id="2147486005" r:id="rId24"/>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2"/>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6"/>
          <a:stretch>
            <a:fillRect/>
          </a:stretch>
        </p:blipFill>
        <p:spPr>
          <a:xfrm rot="5400000">
            <a:off x="9371797" y="3072301"/>
            <a:ext cx="6995160" cy="849927"/>
          </a:xfrm>
          <a:prstGeom prst="rect">
            <a:avLst/>
          </a:prstGeom>
        </p:spPr>
      </p:pic>
    </p:spTree>
    <p:extLst>
      <p:ext uri="{BB962C8B-B14F-4D97-AF65-F5344CB8AC3E}">
        <p14:creationId xmlns:p14="http://schemas.microsoft.com/office/powerpoint/2010/main" val="3319178082"/>
      </p:ext>
    </p:extLst>
  </p:cSld>
  <p:clrMap bg1="lt1" tx1="dk1" bg2="lt2" tx2="dk2" accent1="accent1" accent2="accent2" accent3="accent3" accent4="accent4" accent5="accent5" accent6="accent6" hlink="hlink" folHlink="folHlink"/>
  <p:sldLayoutIdLst>
    <p:sldLayoutId id="2147484663" r:id="rId1"/>
    <p:sldLayoutId id="2147484664" r:id="rId2"/>
    <p:sldLayoutId id="2147484665" r:id="rId3"/>
    <p:sldLayoutId id="2147484666" r:id="rId4"/>
    <p:sldLayoutId id="2147484667" r:id="rId5"/>
    <p:sldLayoutId id="2147484668" r:id="rId6"/>
    <p:sldLayoutId id="2147484669" r:id="rId7"/>
    <p:sldLayoutId id="2147484670" r:id="rId8"/>
    <p:sldLayoutId id="2147484671" r:id="rId9"/>
    <p:sldLayoutId id="2147484672" r:id="rId10"/>
    <p:sldLayoutId id="2147484673" r:id="rId11"/>
    <p:sldLayoutId id="2147484674" r:id="rId12"/>
    <p:sldLayoutId id="2147484675" r:id="rId13"/>
    <p:sldLayoutId id="2147484676" r:id="rId14"/>
    <p:sldLayoutId id="2147484677" r:id="rId15"/>
    <p:sldLayoutId id="2147484678" r:id="rId16"/>
    <p:sldLayoutId id="2147484679" r:id="rId17"/>
    <p:sldLayoutId id="2147484680" r:id="rId18"/>
    <p:sldLayoutId id="2147484681" r:id="rId19"/>
    <p:sldLayoutId id="2147484682" r:id="rId20"/>
    <p:sldLayoutId id="2147484683" r:id="rId21"/>
    <p:sldLayoutId id="2147484684" r:id="rId22"/>
    <p:sldLayoutId id="2147484685" r:id="rId23"/>
    <p:sldLayoutId id="2147484686" r:id="rId24"/>
  </p:sldLayoutIdLst>
  <p:transition>
    <p:fade/>
  </p:transition>
  <p:hf sldNum="0" hdr="0" ftr="0" dt="0"/>
  <p:txStyles>
    <p:titleStyle>
      <a:lvl1pPr algn="l" defTabSz="932455"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0" marR="0" indent="-228530" algn="l" defTabSz="93245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gradFill>
            <a:gsLst>
              <a:gs pos="1250">
                <a:schemeClr val="tx1"/>
              </a:gs>
              <a:gs pos="100000">
                <a:schemeClr val="tx1"/>
              </a:gs>
            </a:gsLst>
            <a:lin ang="5400000" scaled="0"/>
          </a:gradFill>
          <a:latin typeface="+mj-lt"/>
          <a:ea typeface="+mn-ea"/>
          <a:cs typeface="+mn-cs"/>
        </a:defRPr>
      </a:lvl1pPr>
      <a:lvl2pPr marL="457059" marR="0" indent="-228530" algn="l" defTabSz="93245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590" marR="0" indent="-228530" algn="l" defTabSz="93245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118" marR="0" indent="-228530" algn="l" defTabSz="93245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649" marR="0" indent="-228530" algn="l" defTabSz="93245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253" indent="-233114" algn="l" defTabSz="9324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81" indent="-233114" algn="l" defTabSz="9324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10" indent="-233114" algn="l" defTabSz="9324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38" indent="-233114" algn="l" defTabSz="9324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55" rtl="0" eaLnBrk="1" latinLnBrk="0" hangingPunct="1">
        <a:defRPr sz="1800" kern="1200">
          <a:solidFill>
            <a:schemeClr val="tx1"/>
          </a:solidFill>
          <a:latin typeface="+mn-lt"/>
          <a:ea typeface="+mn-ea"/>
          <a:cs typeface="+mn-cs"/>
        </a:defRPr>
      </a:lvl1pPr>
      <a:lvl2pPr marL="466229" algn="l" defTabSz="932455" rtl="0" eaLnBrk="1" latinLnBrk="0" hangingPunct="1">
        <a:defRPr sz="1800" kern="1200">
          <a:solidFill>
            <a:schemeClr val="tx1"/>
          </a:solidFill>
          <a:latin typeface="+mn-lt"/>
          <a:ea typeface="+mn-ea"/>
          <a:cs typeface="+mn-cs"/>
        </a:defRPr>
      </a:lvl2pPr>
      <a:lvl3pPr marL="932455" algn="l" defTabSz="932455" rtl="0" eaLnBrk="1" latinLnBrk="0" hangingPunct="1">
        <a:defRPr sz="1800" kern="1200">
          <a:solidFill>
            <a:schemeClr val="tx1"/>
          </a:solidFill>
          <a:latin typeface="+mn-lt"/>
          <a:ea typeface="+mn-ea"/>
          <a:cs typeface="+mn-cs"/>
        </a:defRPr>
      </a:lvl3pPr>
      <a:lvl4pPr marL="1398684" algn="l" defTabSz="932455" rtl="0" eaLnBrk="1" latinLnBrk="0" hangingPunct="1">
        <a:defRPr sz="1800" kern="1200">
          <a:solidFill>
            <a:schemeClr val="tx1"/>
          </a:solidFill>
          <a:latin typeface="+mn-lt"/>
          <a:ea typeface="+mn-ea"/>
          <a:cs typeface="+mn-cs"/>
        </a:defRPr>
      </a:lvl4pPr>
      <a:lvl5pPr marL="1864911" algn="l" defTabSz="932455" rtl="0" eaLnBrk="1" latinLnBrk="0" hangingPunct="1">
        <a:defRPr sz="1800" kern="1200">
          <a:solidFill>
            <a:schemeClr val="tx1"/>
          </a:solidFill>
          <a:latin typeface="+mn-lt"/>
          <a:ea typeface="+mn-ea"/>
          <a:cs typeface="+mn-cs"/>
        </a:defRPr>
      </a:lvl5pPr>
      <a:lvl6pPr marL="2331141" algn="l" defTabSz="932455" rtl="0" eaLnBrk="1" latinLnBrk="0" hangingPunct="1">
        <a:defRPr sz="1800" kern="1200">
          <a:solidFill>
            <a:schemeClr val="tx1"/>
          </a:solidFill>
          <a:latin typeface="+mn-lt"/>
          <a:ea typeface="+mn-ea"/>
          <a:cs typeface="+mn-cs"/>
        </a:defRPr>
      </a:lvl6pPr>
      <a:lvl7pPr marL="2797367" algn="l" defTabSz="932455" rtl="0" eaLnBrk="1" latinLnBrk="0" hangingPunct="1">
        <a:defRPr sz="1800" kern="1200">
          <a:solidFill>
            <a:schemeClr val="tx1"/>
          </a:solidFill>
          <a:latin typeface="+mn-lt"/>
          <a:ea typeface="+mn-ea"/>
          <a:cs typeface="+mn-cs"/>
        </a:defRPr>
      </a:lvl7pPr>
      <a:lvl8pPr marL="3263595" algn="l" defTabSz="932455" rtl="0" eaLnBrk="1" latinLnBrk="0" hangingPunct="1">
        <a:defRPr sz="1800" kern="1200">
          <a:solidFill>
            <a:schemeClr val="tx1"/>
          </a:solidFill>
          <a:latin typeface="+mn-lt"/>
          <a:ea typeface="+mn-ea"/>
          <a:cs typeface="+mn-cs"/>
        </a:defRPr>
      </a:lvl8pPr>
      <a:lvl9pPr marL="3729823" algn="l" defTabSz="9324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7"/>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512482034"/>
      </p:ext>
    </p:extLst>
  </p:cSld>
  <p:clrMap bg1="lt1" tx1="dk1" bg2="lt2" tx2="dk2" accent1="accent1" accent2="accent2" accent3="accent3" accent4="accent4" accent5="accent5" accent6="accent6" hlink="hlink" folHlink="folHlink"/>
  <p:sldLayoutIdLst>
    <p:sldLayoutId id="2147484830" r:id="rId1"/>
    <p:sldLayoutId id="2147484831" r:id="rId2"/>
    <p:sldLayoutId id="2147484832" r:id="rId3"/>
    <p:sldLayoutId id="2147484833" r:id="rId4"/>
    <p:sldLayoutId id="2147484834" r:id="rId5"/>
    <p:sldLayoutId id="2147484835" r:id="rId6"/>
    <p:sldLayoutId id="2147484836" r:id="rId7"/>
    <p:sldLayoutId id="2147484837" r:id="rId8"/>
    <p:sldLayoutId id="2147484838" r:id="rId9"/>
    <p:sldLayoutId id="2147484839" r:id="rId10"/>
    <p:sldLayoutId id="2147484840" r:id="rId11"/>
    <p:sldLayoutId id="2147484841" r:id="rId12"/>
    <p:sldLayoutId id="2147484843" r:id="rId13"/>
    <p:sldLayoutId id="2147484844" r:id="rId14"/>
    <p:sldLayoutId id="2147484845" r:id="rId15"/>
    <p:sldLayoutId id="2147484846" r:id="rId16"/>
    <p:sldLayoutId id="2147484847" r:id="rId17"/>
    <p:sldLayoutId id="2147484848" r:id="rId18"/>
    <p:sldLayoutId id="2147484849" r:id="rId19"/>
    <p:sldLayoutId id="2147484850" r:id="rId20"/>
    <p:sldLayoutId id="2147484851" r:id="rId21"/>
    <p:sldLayoutId id="2147484852" r:id="rId22"/>
    <p:sldLayoutId id="2147484853" r:id="rId23"/>
    <p:sldLayoutId id="2147484854" r:id="rId24"/>
    <p:sldLayoutId id="2147484856" r:id="rId25"/>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378511"/>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3694610"/>
      </p:ext>
    </p:extLst>
  </p:cSld>
  <p:clrMap bg1="lt1" tx1="dk1" bg2="lt2" tx2="dk2" accent1="accent1" accent2="accent2" accent3="accent3" accent4="accent4" accent5="accent5" accent6="accent6" hlink="hlink" folHlink="folHlink"/>
  <p:sldLayoutIdLst>
    <p:sldLayoutId id="2147485390" r:id="rId1"/>
    <p:sldLayoutId id="2147485391" r:id="rId2"/>
    <p:sldLayoutId id="2147485392" r:id="rId3"/>
    <p:sldLayoutId id="2147485393" r:id="rId4"/>
    <p:sldLayoutId id="2147485394" r:id="rId5"/>
    <p:sldLayoutId id="2147485395" r:id="rId6"/>
    <p:sldLayoutId id="2147485396" r:id="rId7"/>
    <p:sldLayoutId id="2147485397" r:id="rId8"/>
    <p:sldLayoutId id="2147485398" r:id="rId9"/>
    <p:sldLayoutId id="2147485399" r:id="rId10"/>
    <p:sldLayoutId id="2147485400" r:id="rId11"/>
    <p:sldLayoutId id="2147485401" r:id="rId12"/>
    <p:sldLayoutId id="2147485402" r:id="rId13"/>
    <p:sldLayoutId id="2147485403" r:id="rId14"/>
    <p:sldLayoutId id="2147485404" r:id="rId15"/>
    <p:sldLayoutId id="2147485405" r:id="rId16"/>
    <p:sldLayoutId id="2147485406" r:id="rId17"/>
    <p:sldLayoutId id="2147485407" r:id="rId18"/>
    <p:sldLayoutId id="2147485408" r:id="rId19"/>
    <p:sldLayoutId id="2147485409" r:id="rId20"/>
    <p:sldLayoutId id="2147485410" r:id="rId21"/>
    <p:sldLayoutId id="2147485411" r:id="rId22"/>
    <p:sldLayoutId id="2147485412" r:id="rId23"/>
    <p:sldLayoutId id="2147485413" r:id="rId24"/>
    <p:sldLayoutId id="2147485414" r:id="rId25"/>
    <p:sldLayoutId id="2147485415" r:id="rId26"/>
    <p:sldLayoutId id="2147485416" r:id="rId27"/>
    <p:sldLayoutId id="2147485417" r:id="rId28"/>
    <p:sldLayoutId id="2147485418" r:id="rId29"/>
    <p:sldLayoutId id="2147485419" r:id="rId30"/>
    <p:sldLayoutId id="2147485420" r:id="rId31"/>
    <p:sldLayoutId id="2147485421" r:id="rId32"/>
    <p:sldLayoutId id="2147485422" r:id="rId33"/>
    <p:sldLayoutId id="2147485423" r:id="rId34"/>
    <p:sldLayoutId id="2147485424" r:id="rId35"/>
    <p:sldLayoutId id="2147485425" r:id="rId36"/>
    <p:sldLayoutId id="2147485426" r:id="rId37"/>
    <p:sldLayoutId id="2147485427" r:id="rId38"/>
    <p:sldLayoutId id="2147485428" r:id="rId39"/>
    <p:sldLayoutId id="2147485429" r:id="rId40"/>
    <p:sldLayoutId id="2147485430" r:id="rId41"/>
    <p:sldLayoutId id="2147485431" r:id="rId42"/>
    <p:sldLayoutId id="2147485432" r:id="rId43"/>
    <p:sldLayoutId id="2147485433" r:id="rId44"/>
    <p:sldLayoutId id="2147485434" r:id="rId45"/>
    <p:sldLayoutId id="2147485435" r:id="rId46"/>
    <p:sldLayoutId id="2147485436" r:id="rId47"/>
    <p:sldLayoutId id="2147485437" r:id="rId48"/>
    <p:sldLayoutId id="2147485438" r:id="rId49"/>
    <p:sldLayoutId id="2147485439" r:id="rId50"/>
    <p:sldLayoutId id="2147485440" r:id="rId51"/>
    <p:sldLayoutId id="2147485441" r:id="rId52"/>
    <p:sldLayoutId id="2147485442" r:id="rId53"/>
  </p:sldLayoutIdLst>
  <p:transition>
    <p:fade/>
  </p:transition>
  <p:txStyles>
    <p:titleStyle>
      <a:lvl1pPr algn="l" defTabSz="932742" rtl="0" eaLnBrk="1" latinLnBrk="0" hangingPunct="1">
        <a:lnSpc>
          <a:spcPct val="90000"/>
        </a:lnSpc>
        <a:spcBef>
          <a:spcPct val="0"/>
        </a:spcBef>
        <a:buNone/>
        <a:defRPr lang="en-US" sz="3200" b="0" kern="1200" cap="none" spc="-150" baseline="0" dirty="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0" tIns="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7005" y="1516064"/>
            <a:ext cx="11887198" cy="2000419"/>
          </a:xfrm>
          <a:prstGeom prst="rect">
            <a:avLst/>
          </a:prstGeom>
        </p:spPr>
        <p:txBody>
          <a:bodyPr vert="horz" wrap="square" lIns="0"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5560801"/>
      </p:ext>
    </p:extLst>
  </p:cSld>
  <p:clrMap bg1="dk1" tx1="lt1" bg2="dk2" tx2="lt2" accent1="accent1" accent2="accent2" accent3="accent3" accent4="accent4" accent5="accent5" accent6="accent6" hlink="hlink" folHlink="folHlink"/>
  <p:sldLayoutIdLst>
    <p:sldLayoutId id="2147485444" r:id="rId1"/>
    <p:sldLayoutId id="2147485445" r:id="rId2"/>
    <p:sldLayoutId id="2147485446" r:id="rId3"/>
    <p:sldLayoutId id="2147485447" r:id="rId4"/>
    <p:sldLayoutId id="2147485448" r:id="rId5"/>
    <p:sldLayoutId id="2147485449" r:id="rId6"/>
    <p:sldLayoutId id="2147485450" r:id="rId7"/>
    <p:sldLayoutId id="2147485451" r:id="rId8"/>
    <p:sldLayoutId id="2147485452" r:id="rId9"/>
    <p:sldLayoutId id="2147485453" r:id="rId10"/>
    <p:sldLayoutId id="2147485454" r:id="rId11"/>
    <p:sldLayoutId id="2147485455" r:id="rId12"/>
    <p:sldLayoutId id="2147485456" r:id="rId13"/>
    <p:sldLayoutId id="2147485457" r:id="rId14"/>
    <p:sldLayoutId id="2147485458" r:id="rId15"/>
    <p:sldLayoutId id="2147485459" r:id="rId16"/>
    <p:sldLayoutId id="2147485460" r:id="rId17"/>
    <p:sldLayoutId id="2147485461" r:id="rId18"/>
    <p:sldLayoutId id="2147485462" r:id="rId19"/>
    <p:sldLayoutId id="2147485463" r:id="rId20"/>
    <p:sldLayoutId id="2147485464" r:id="rId21"/>
    <p:sldLayoutId id="2147485465" r:id="rId22"/>
    <p:sldLayoutId id="2147485466" r:id="rId23"/>
    <p:sldLayoutId id="2147485467" r:id="rId24"/>
    <p:sldLayoutId id="2147485468" r:id="rId25"/>
    <p:sldLayoutId id="2147485469" r:id="rId26"/>
    <p:sldLayoutId id="2147485470" r:id="rId27"/>
    <p:sldLayoutId id="2147485471" r:id="rId28"/>
    <p:sldLayoutId id="2147485472" r:id="rId29"/>
    <p:sldLayoutId id="2147485473" r:id="rId30"/>
    <p:sldLayoutId id="2147485474" r:id="rId31"/>
  </p:sldLayoutIdLst>
  <p:transition>
    <p:fade/>
  </p:transition>
  <p:txStyles>
    <p:titleStyle>
      <a:lvl1pPr algn="l" defTabSz="932384" rtl="0" eaLnBrk="1" latinLnBrk="0" hangingPunct="1">
        <a:lnSpc>
          <a:spcPct val="100000"/>
        </a:lnSpc>
        <a:spcBef>
          <a:spcPts val="600"/>
        </a:spcBef>
        <a:spcAft>
          <a:spcPts val="600"/>
        </a:spcAft>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guide id="30" orient="horz" pos="28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718996444"/>
      </p:ext>
    </p:extLst>
  </p:cSld>
  <p:clrMap bg1="lt1" tx1="dk1" bg2="lt2" tx2="dk2" accent1="accent1" accent2="accent2" accent3="accent3" accent4="accent4" accent5="accent5" accent6="accent6" hlink="hlink" folHlink="folHlink"/>
  <p:sldLayoutIdLst>
    <p:sldLayoutId id="2147485476" r:id="rId1"/>
    <p:sldLayoutId id="2147485477" r:id="rId2"/>
    <p:sldLayoutId id="2147485478" r:id="rId3"/>
    <p:sldLayoutId id="2147485479" r:id="rId4"/>
    <p:sldLayoutId id="2147485480" r:id="rId5"/>
    <p:sldLayoutId id="2147485481" r:id="rId6"/>
    <p:sldLayoutId id="2147485482" r:id="rId7"/>
    <p:sldLayoutId id="2147485483" r:id="rId8"/>
    <p:sldLayoutId id="2147485484" r:id="rId9"/>
    <p:sldLayoutId id="2147485485" r:id="rId10"/>
    <p:sldLayoutId id="2147485486" r:id="rId11"/>
    <p:sldLayoutId id="2147485487" r:id="rId12"/>
    <p:sldLayoutId id="2147485488" r:id="rId13"/>
    <p:sldLayoutId id="2147485489" r:id="rId14"/>
    <p:sldLayoutId id="2147485490" r:id="rId15"/>
    <p:sldLayoutId id="2147485491" r:id="rId16"/>
    <p:sldLayoutId id="2147485492" r:id="rId17"/>
    <p:sldLayoutId id="2147485493" r:id="rId18"/>
    <p:sldLayoutId id="2147485494" r:id="rId19"/>
    <p:sldLayoutId id="2147485495" r:id="rId20"/>
    <p:sldLayoutId id="2147485496" r:id="rId21"/>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929741622"/>
      </p:ext>
    </p:extLst>
  </p:cSld>
  <p:clrMap bg1="lt1" tx1="dk1" bg2="lt2" tx2="dk2" accent1="accent1" accent2="accent2" accent3="accent3" accent4="accent4" accent5="accent5" accent6="accent6" hlink="hlink" folHlink="folHlink"/>
  <p:sldLayoutIdLst>
    <p:sldLayoutId id="2147485656" r:id="rId1"/>
    <p:sldLayoutId id="2147485657" r:id="rId2"/>
    <p:sldLayoutId id="2147485658" r:id="rId3"/>
    <p:sldLayoutId id="2147485659" r:id="rId4"/>
    <p:sldLayoutId id="2147485660" r:id="rId5"/>
    <p:sldLayoutId id="2147485661" r:id="rId6"/>
    <p:sldLayoutId id="2147485662" r:id="rId7"/>
    <p:sldLayoutId id="2147485663" r:id="rId8"/>
    <p:sldLayoutId id="2147485664" r:id="rId9"/>
    <p:sldLayoutId id="2147485665" r:id="rId10"/>
    <p:sldLayoutId id="2147485666" r:id="rId11"/>
    <p:sldLayoutId id="2147485667" r:id="rId12"/>
    <p:sldLayoutId id="2147485668" r:id="rId13"/>
    <p:sldLayoutId id="2147485669" r:id="rId14"/>
    <p:sldLayoutId id="2147485670" r:id="rId15"/>
    <p:sldLayoutId id="2147485671" r:id="rId16"/>
    <p:sldLayoutId id="2147485672" r:id="rId17"/>
    <p:sldLayoutId id="2147485673" r:id="rId18"/>
    <p:sldLayoutId id="2147485674" r:id="rId19"/>
    <p:sldLayoutId id="2147485675" r:id="rId20"/>
    <p:sldLayoutId id="2147485676" r:id="rId21"/>
    <p:sldLayoutId id="2147485677" r:id="rId22"/>
    <p:sldLayoutId id="2147485678" r:id="rId23"/>
    <p:sldLayoutId id="2147485679" r:id="rId24"/>
    <p:sldLayoutId id="2147485680" r:id="rId25"/>
    <p:sldLayoutId id="2147485681" r:id="rId26"/>
    <p:sldLayoutId id="2147485682" r:id="rId27"/>
    <p:sldLayoutId id="2147485683" r:id="rId28"/>
    <p:sldLayoutId id="2147485684" r:id="rId29"/>
    <p:sldLayoutId id="2147485685" r:id="rId30"/>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a:stretch>
            <a:fillRect/>
          </a:stretch>
        </p:blipFill>
        <p:spPr>
          <a:xfrm rot="5400000">
            <a:off x="9226489" y="3280852"/>
            <a:ext cx="6994525" cy="432822"/>
          </a:xfrm>
          <a:prstGeom prst="rect">
            <a:avLst/>
          </a:prstGeom>
        </p:spPr>
      </p:pic>
      <p:sp>
        <p:nvSpPr>
          <p:cNvPr id="2" name="Title Placeholder 1"/>
          <p:cNvSpPr>
            <a:spLocks noGrp="1"/>
          </p:cNvSpPr>
          <p:nvPr>
            <p:ph type="title"/>
          </p:nvPr>
        </p:nvSpPr>
        <p:spPr>
          <a:xfrm>
            <a:off x="434975" y="228574"/>
            <a:ext cx="11563350" cy="758825"/>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46089" y="1132205"/>
            <a:ext cx="11563350" cy="20723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951597" y="3071982"/>
            <a:ext cx="6995160" cy="849926"/>
          </a:xfrm>
          <a:prstGeom prst="rect">
            <a:avLst/>
          </a:prstGeom>
        </p:spPr>
      </p:pic>
    </p:spTree>
    <p:extLst>
      <p:ext uri="{BB962C8B-B14F-4D97-AF65-F5344CB8AC3E}">
        <p14:creationId xmlns:p14="http://schemas.microsoft.com/office/powerpoint/2010/main" val="912168437"/>
      </p:ext>
    </p:extLst>
  </p:cSld>
  <p:clrMap bg1="lt1" tx1="dk1" bg2="lt2" tx2="dk2" accent1="accent1" accent2="accent2" accent3="accent3" accent4="accent4" accent5="accent5" accent6="accent6" hlink="hlink" folHlink="folHlink"/>
  <p:sldLayoutIdLst>
    <p:sldLayoutId id="2147485717" r:id="rId1"/>
    <p:sldLayoutId id="2147485718" r:id="rId2"/>
    <p:sldLayoutId id="2147485719" r:id="rId3"/>
    <p:sldLayoutId id="2147485720" r:id="rId4"/>
    <p:sldLayoutId id="2147485721" r:id="rId5"/>
    <p:sldLayoutId id="2147485722" r:id="rId6"/>
    <p:sldLayoutId id="2147485723" r:id="rId7"/>
    <p:sldLayoutId id="2147485724" r:id="rId8"/>
    <p:sldLayoutId id="2147485725" r:id="rId9"/>
    <p:sldLayoutId id="2147485726" r:id="rId10"/>
    <p:sldLayoutId id="2147485727" r:id="rId11"/>
    <p:sldLayoutId id="2147485728" r:id="rId12"/>
    <p:sldLayoutId id="2147485729" r:id="rId13"/>
    <p:sldLayoutId id="2147485730" r:id="rId14"/>
    <p:sldLayoutId id="2147485731" r:id="rId15"/>
    <p:sldLayoutId id="2147485732" r:id="rId16"/>
    <p:sldLayoutId id="2147485733" r:id="rId17"/>
    <p:sldLayoutId id="2147485734" r:id="rId18"/>
    <p:sldLayoutId id="2147485735" r:id="rId19"/>
    <p:sldLayoutId id="2147485736" r:id="rId20"/>
    <p:sldLayoutId id="2147485737" r:id="rId21"/>
    <p:sldLayoutId id="2147485738" r:id="rId22"/>
    <p:sldLayoutId id="2147485739" r:id="rId23"/>
    <p:sldLayoutId id="2147485740" r:id="rId24"/>
    <p:sldLayoutId id="2147485741" r:id="rId25"/>
    <p:sldLayoutId id="2147485742" r:id="rId26"/>
    <p:sldLayoutId id="2147485743" r:id="rId27"/>
    <p:sldLayoutId id="2147485744" r:id="rId28"/>
    <p:sldLayoutId id="2147485745" r:id="rId29"/>
  </p:sldLayoutIdLst>
  <p:transition>
    <p:fade/>
  </p:transition>
  <p:hf sldNum="0" hdr="0" dt="0"/>
  <p:txStyles>
    <p:titleStyle>
      <a:lvl1pPr algn="l" defTabSz="932563" rtl="0" eaLnBrk="1" latinLnBrk="0" hangingPunct="1">
        <a:lnSpc>
          <a:spcPct val="90000"/>
        </a:lnSpc>
        <a:spcBef>
          <a:spcPct val="0"/>
        </a:spcBef>
        <a:buNone/>
        <a:defRPr lang="en-US" sz="3599"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557"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112"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3pPr>
      <a:lvl4pPr marL="685669"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914224"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8"/>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1579933909"/>
      </p:ext>
    </p:extLst>
  </p:cSld>
  <p:clrMap bg1="lt1" tx1="dk1" bg2="lt2" tx2="dk2" accent1="accent1" accent2="accent2" accent3="accent3" accent4="accent4" accent5="accent5" accent6="accent6" hlink="hlink" folHlink="folHlink"/>
  <p:sldLayoutIdLst>
    <p:sldLayoutId id="2147485918" r:id="rId1"/>
    <p:sldLayoutId id="2147485919" r:id="rId2"/>
    <p:sldLayoutId id="2147485920" r:id="rId3"/>
    <p:sldLayoutId id="2147485921" r:id="rId4"/>
    <p:sldLayoutId id="2147485922" r:id="rId5"/>
    <p:sldLayoutId id="2147485923" r:id="rId6"/>
    <p:sldLayoutId id="2147485924" r:id="rId7"/>
    <p:sldLayoutId id="2147485925" r:id="rId8"/>
    <p:sldLayoutId id="2147485926" r:id="rId9"/>
    <p:sldLayoutId id="2147485927" r:id="rId10"/>
    <p:sldLayoutId id="2147485928" r:id="rId11"/>
    <p:sldLayoutId id="2147485929" r:id="rId12"/>
    <p:sldLayoutId id="2147485930" r:id="rId13"/>
    <p:sldLayoutId id="2147485931" r:id="rId14"/>
    <p:sldLayoutId id="2147485932" r:id="rId15"/>
    <p:sldLayoutId id="2147485933" r:id="rId16"/>
    <p:sldLayoutId id="2147485934" r:id="rId17"/>
    <p:sldLayoutId id="2147485935" r:id="rId18"/>
    <p:sldLayoutId id="2147485936" r:id="rId19"/>
    <p:sldLayoutId id="2147485937" r:id="rId20"/>
    <p:sldLayoutId id="2147485938" r:id="rId21"/>
    <p:sldLayoutId id="2147485939" r:id="rId22"/>
    <p:sldLayoutId id="2147485940" r:id="rId23"/>
    <p:sldLayoutId id="2147485941" r:id="rId24"/>
    <p:sldLayoutId id="2147485943" r:id="rId25"/>
    <p:sldLayoutId id="2147485945" r:id="rId26"/>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180.xml"/></Relationships>
</file>

<file path=ppt/slides/_rels/slide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5.xml"/><Relationship Id="rId5" Type="http://schemas.openxmlformats.org/officeDocument/2006/relationships/image" Target="../media/image85.png"/><Relationship Id="rId4"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hyperlink" Target="https://hub.docker.com/r/microsoft/windowsservercore/tags/" TargetMode="External"/><Relationship Id="rId3" Type="http://schemas.openxmlformats.org/officeDocument/2006/relationships/image" Target="../media/image86.png"/><Relationship Id="rId7" Type="http://schemas.openxmlformats.org/officeDocument/2006/relationships/hyperlink" Target="https://hub.docker.com/r/microsoft/nanoserver/tags/" TargetMode="External"/><Relationship Id="rId2" Type="http://schemas.openxmlformats.org/officeDocument/2006/relationships/notesSlide" Target="../notesSlides/notesSlide9.xml"/><Relationship Id="rId1" Type="http://schemas.openxmlformats.org/officeDocument/2006/relationships/slideLayout" Target="../slideLayouts/slideLayout271.xml"/><Relationship Id="rId6" Type="http://schemas.openxmlformats.org/officeDocument/2006/relationships/hyperlink" Target="https://hub.docker.com/r/library/alpine/tags/" TargetMode="External"/><Relationship Id="rId5" Type="http://schemas.openxmlformats.org/officeDocument/2006/relationships/hyperlink" Target="https://hub.docker.com/r/library/debian/tags/" TargetMode="External"/><Relationship Id="rId4" Type="http://schemas.openxmlformats.org/officeDocument/2006/relationships/hyperlink" Target="https://docs.microsoft.com/en-us/dotnet/standard/microservices-architecture/net-core-net-framework-containers/net-container-os-target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26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xml"/><Relationship Id="rId1" Type="http://schemas.openxmlformats.org/officeDocument/2006/relationships/slideLayout" Target="../slideLayouts/slideLayout26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1.xml"/></Relationships>
</file>

<file path=ppt/slides/_rels/slide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xml"/><Relationship Id="rId1" Type="http://schemas.openxmlformats.org/officeDocument/2006/relationships/slideLayout" Target="../slideLayouts/slideLayout27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zure-App-Service"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07.xml"/></Relationships>
</file>

<file path=ppt/slides/_rels/slide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75.png"/><Relationship Id="rId1" Type="http://schemas.openxmlformats.org/officeDocument/2006/relationships/slideLayout" Target="../slideLayouts/slideLayout15.xml"/><Relationship Id="rId6" Type="http://schemas.openxmlformats.org/officeDocument/2006/relationships/image" Target="../media/image74.png"/><Relationship Id="rId5" Type="http://schemas.openxmlformats.org/officeDocument/2006/relationships/image" Target="../media/image97.png"/><Relationship Id="rId4" Type="http://schemas.openxmlformats.org/officeDocument/2006/relationships/image" Target="../media/image9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4.xml"/></Relationships>
</file>

<file path=ppt/slides/_rels/slide2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7.xml"/></Relationships>
</file>

<file path=ppt/slides/_rels/slide3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4.xml"/></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app-service/containers/tutorial-custom-docker-image#enable-ssh-connections"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4.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207.xml"/><Relationship Id="rId6" Type="http://schemas.openxmlformats.org/officeDocument/2006/relationships/hyperlink" Target="https://github.com/clarenceb/example-voting-app" TargetMode="External"/><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4.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learn/modules/deploy-run-container-app-service/index" TargetMode="External"/><Relationship Id="rId2" Type="http://schemas.openxmlformats.org/officeDocument/2006/relationships/notesSlide" Target="../notesSlides/notesSlide33.xml"/><Relationship Id="rId1" Type="http://schemas.openxmlformats.org/officeDocument/2006/relationships/slideLayout" Target="../slideLayouts/slideLayout291.xml"/><Relationship Id="rId5" Type="http://schemas.openxmlformats.org/officeDocument/2006/relationships/image" Target="../media/image104.png"/><Relationship Id="rId4" Type="http://schemas.openxmlformats.org/officeDocument/2006/relationships/hyperlink" Target="https://docs.microsoft.com/en-us/learn/modules/host-a-web-app-with-azure-app-service/"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app-service/containers/" TargetMode="External"/><Relationship Id="rId2" Type="http://schemas.openxmlformats.org/officeDocument/2006/relationships/notesSlide" Target="../notesSlides/notesSlide34.xml"/><Relationship Id="rId1" Type="http://schemas.openxmlformats.org/officeDocument/2006/relationships/slideLayout" Target="../slideLayouts/slideLayout291.xml"/><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8.xml"/></Relationships>
</file>

<file path=ppt/slides/_rels/slide7.xml.rels><?xml version="1.0" encoding="UTF-8" standalone="yes"?>
<Relationships xmlns="http://schemas.openxmlformats.org/package/2006/relationships"><Relationship Id="rId8" Type="http://schemas.openxmlformats.org/officeDocument/2006/relationships/image" Target="../media/image69.tiff"/><Relationship Id="rId3" Type="http://schemas.openxmlformats.org/officeDocument/2006/relationships/image" Target="../media/image64.png"/><Relationship Id="rId7" Type="http://schemas.openxmlformats.org/officeDocument/2006/relationships/image" Target="../media/image68.tiff"/><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1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a:xfrm>
            <a:off x="443522" y="3196939"/>
            <a:ext cx="4915059" cy="1828800"/>
          </a:xfrm>
        </p:spPr>
        <p:txBody>
          <a:bodyPr/>
          <a:lstStyle/>
          <a:p>
            <a:r>
              <a:rPr lang="en-AU" sz="4800" b="1" dirty="0"/>
              <a:t>Linux App Service and Container Overview</a:t>
            </a:r>
            <a:endParaRPr lang="en-AU" b="1" dirty="0">
              <a:solidFill>
                <a:srgbClr val="0078D7"/>
              </a:solidFill>
            </a:endParaRPr>
          </a:p>
        </p:txBody>
      </p:sp>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a:xfrm>
            <a:off x="443522" y="5718428"/>
            <a:ext cx="9590081" cy="964256"/>
          </a:xfrm>
        </p:spPr>
        <p:txBody>
          <a:bodyPr/>
          <a:lstStyle/>
          <a:p>
            <a:r>
              <a:rPr lang="en-US" b="1" dirty="0"/>
              <a:t>&lt;</a:t>
            </a:r>
            <a:r>
              <a:rPr lang="en-US" b="1" dirty="0" err="1"/>
              <a:t>your_name</a:t>
            </a:r>
            <a:r>
              <a:rPr lang="en-US" b="1" dirty="0"/>
              <a:t>&gt;</a:t>
            </a:r>
          </a:p>
          <a:p>
            <a:r>
              <a:rPr lang="en-US" dirty="0"/>
              <a:t>&lt;date&gt;</a:t>
            </a:r>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3946" y="335056"/>
            <a:ext cx="7582529" cy="6509940"/>
          </a:xfrm>
          <a:prstGeom prst="rect">
            <a:avLst/>
          </a:prstGeom>
        </p:spPr>
      </p:pic>
    </p:spTree>
    <p:extLst>
      <p:ext uri="{BB962C8B-B14F-4D97-AF65-F5344CB8AC3E}">
        <p14:creationId xmlns:p14="http://schemas.microsoft.com/office/powerpoint/2010/main" val="353604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2E03-56F1-435B-BBAF-0EA924C76C3D}"/>
              </a:ext>
            </a:extLst>
          </p:cNvPr>
          <p:cNvSpPr>
            <a:spLocks noGrp="1"/>
          </p:cNvSpPr>
          <p:nvPr>
            <p:ph type="title"/>
          </p:nvPr>
        </p:nvSpPr>
        <p:spPr/>
        <p:txBody>
          <a:bodyPr/>
          <a:lstStyle/>
          <a:p>
            <a:r>
              <a:rPr lang="en-AU" sz="4400" dirty="0">
                <a:solidFill>
                  <a:srgbClr val="0078D7"/>
                </a:solidFill>
                <a:latin typeface="Segoe UI Semibold" panose="020B0702040204020203" pitchFamily="34" charset="0"/>
                <a:cs typeface="Segoe UI Semibold" panose="020B0702040204020203" pitchFamily="34" charset="0"/>
              </a:rPr>
              <a:t>Windows</a:t>
            </a:r>
            <a:r>
              <a:rPr lang="en-AU" sz="4400" dirty="0">
                <a:latin typeface="Segoe UI Semibold" panose="020B0702040204020203" pitchFamily="34" charset="0"/>
                <a:cs typeface="Segoe UI Semibold" panose="020B0702040204020203" pitchFamily="34" charset="0"/>
              </a:rPr>
              <a:t> Base Container OS Images</a:t>
            </a:r>
          </a:p>
        </p:txBody>
      </p:sp>
      <p:pic>
        <p:nvPicPr>
          <p:cNvPr id="4" name="Picture 3">
            <a:extLst>
              <a:ext uri="{FF2B5EF4-FFF2-40B4-BE49-F238E27FC236}">
                <a16:creationId xmlns:a16="http://schemas.microsoft.com/office/drawing/2014/main" id="{3A08521A-4157-4024-B9CE-DD56168452A8}"/>
              </a:ext>
            </a:extLst>
          </p:cNvPr>
          <p:cNvPicPr>
            <a:picLocks noChangeAspect="1"/>
          </p:cNvPicPr>
          <p:nvPr/>
        </p:nvPicPr>
        <p:blipFill>
          <a:blip r:embed="rId2"/>
          <a:stretch>
            <a:fillRect/>
          </a:stretch>
        </p:blipFill>
        <p:spPr>
          <a:xfrm>
            <a:off x="657358" y="1214472"/>
            <a:ext cx="5238750" cy="1381125"/>
          </a:xfrm>
          <a:prstGeom prst="rect">
            <a:avLst/>
          </a:prstGeom>
        </p:spPr>
      </p:pic>
      <p:pic>
        <p:nvPicPr>
          <p:cNvPr id="5" name="Picture 4">
            <a:extLst>
              <a:ext uri="{FF2B5EF4-FFF2-40B4-BE49-F238E27FC236}">
                <a16:creationId xmlns:a16="http://schemas.microsoft.com/office/drawing/2014/main" id="{C8504610-B98A-4645-BAEA-BA7B5D7BEA31}"/>
              </a:ext>
            </a:extLst>
          </p:cNvPr>
          <p:cNvPicPr>
            <a:picLocks noChangeAspect="1"/>
          </p:cNvPicPr>
          <p:nvPr/>
        </p:nvPicPr>
        <p:blipFill>
          <a:blip r:embed="rId3"/>
          <a:stretch>
            <a:fillRect/>
          </a:stretch>
        </p:blipFill>
        <p:spPr>
          <a:xfrm>
            <a:off x="657358" y="2595597"/>
            <a:ext cx="4676775" cy="1362075"/>
          </a:xfrm>
          <a:prstGeom prst="rect">
            <a:avLst/>
          </a:prstGeom>
        </p:spPr>
      </p:pic>
    </p:spTree>
    <p:extLst>
      <p:ext uri="{BB962C8B-B14F-4D97-AF65-F5344CB8AC3E}">
        <p14:creationId xmlns:p14="http://schemas.microsoft.com/office/powerpoint/2010/main" val="31174258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2E03-56F1-435B-BBAF-0EA924C76C3D}"/>
              </a:ext>
            </a:extLst>
          </p:cNvPr>
          <p:cNvSpPr>
            <a:spLocks noGrp="1"/>
          </p:cNvSpPr>
          <p:nvPr>
            <p:ph type="title"/>
          </p:nvPr>
        </p:nvSpPr>
        <p:spPr/>
        <p:txBody>
          <a:bodyPr/>
          <a:lstStyle/>
          <a:p>
            <a:r>
              <a:rPr lang="en-AU" sz="4400" dirty="0">
                <a:solidFill>
                  <a:srgbClr val="0078D7"/>
                </a:solidFill>
                <a:latin typeface="Segoe UI Semibold" panose="020B0702040204020203" pitchFamily="34" charset="0"/>
                <a:cs typeface="Segoe UI Semibold" panose="020B0702040204020203" pitchFamily="34" charset="0"/>
              </a:rPr>
              <a:t>Windows</a:t>
            </a:r>
            <a:r>
              <a:rPr lang="en-AU" sz="4400" dirty="0">
                <a:latin typeface="Segoe UI Semibold" panose="020B0702040204020203" pitchFamily="34" charset="0"/>
                <a:cs typeface="Segoe UI Semibold" panose="020B0702040204020203" pitchFamily="34" charset="0"/>
              </a:rPr>
              <a:t> Base Container App Images</a:t>
            </a:r>
          </a:p>
        </p:txBody>
      </p:sp>
      <p:pic>
        <p:nvPicPr>
          <p:cNvPr id="3" name="Picture 2">
            <a:extLst>
              <a:ext uri="{FF2B5EF4-FFF2-40B4-BE49-F238E27FC236}">
                <a16:creationId xmlns:a16="http://schemas.microsoft.com/office/drawing/2014/main" id="{90700810-6D31-46E7-BC60-9E4C22A1F68C}"/>
              </a:ext>
            </a:extLst>
          </p:cNvPr>
          <p:cNvPicPr>
            <a:picLocks noChangeAspect="1"/>
          </p:cNvPicPr>
          <p:nvPr/>
        </p:nvPicPr>
        <p:blipFill>
          <a:blip r:embed="rId2"/>
          <a:stretch>
            <a:fillRect/>
          </a:stretch>
        </p:blipFill>
        <p:spPr>
          <a:xfrm>
            <a:off x="424168" y="1298881"/>
            <a:ext cx="3105150" cy="1400175"/>
          </a:xfrm>
          <a:prstGeom prst="rect">
            <a:avLst/>
          </a:prstGeom>
        </p:spPr>
      </p:pic>
      <p:pic>
        <p:nvPicPr>
          <p:cNvPr id="4" name="Picture 3">
            <a:extLst>
              <a:ext uri="{FF2B5EF4-FFF2-40B4-BE49-F238E27FC236}">
                <a16:creationId xmlns:a16="http://schemas.microsoft.com/office/drawing/2014/main" id="{72EE9D5A-04B9-4EE7-A0CD-1A905D0AC102}"/>
              </a:ext>
            </a:extLst>
          </p:cNvPr>
          <p:cNvPicPr>
            <a:picLocks noChangeAspect="1"/>
          </p:cNvPicPr>
          <p:nvPr/>
        </p:nvPicPr>
        <p:blipFill>
          <a:blip r:embed="rId3"/>
          <a:stretch>
            <a:fillRect/>
          </a:stretch>
        </p:blipFill>
        <p:spPr>
          <a:xfrm>
            <a:off x="424168" y="2783465"/>
            <a:ext cx="4733925" cy="1333500"/>
          </a:xfrm>
          <a:prstGeom prst="rect">
            <a:avLst/>
          </a:prstGeom>
        </p:spPr>
      </p:pic>
      <p:pic>
        <p:nvPicPr>
          <p:cNvPr id="5" name="Picture 4">
            <a:extLst>
              <a:ext uri="{FF2B5EF4-FFF2-40B4-BE49-F238E27FC236}">
                <a16:creationId xmlns:a16="http://schemas.microsoft.com/office/drawing/2014/main" id="{78BA07F0-FB01-4483-B5E0-7BB3870C03A4}"/>
              </a:ext>
            </a:extLst>
          </p:cNvPr>
          <p:cNvPicPr>
            <a:picLocks noChangeAspect="1"/>
          </p:cNvPicPr>
          <p:nvPr/>
        </p:nvPicPr>
        <p:blipFill>
          <a:blip r:embed="rId4"/>
          <a:stretch>
            <a:fillRect/>
          </a:stretch>
        </p:blipFill>
        <p:spPr>
          <a:xfrm>
            <a:off x="424168" y="4201374"/>
            <a:ext cx="3790950" cy="1304925"/>
          </a:xfrm>
          <a:prstGeom prst="rect">
            <a:avLst/>
          </a:prstGeom>
        </p:spPr>
      </p:pic>
      <p:pic>
        <p:nvPicPr>
          <p:cNvPr id="6" name="Picture 5">
            <a:extLst>
              <a:ext uri="{FF2B5EF4-FFF2-40B4-BE49-F238E27FC236}">
                <a16:creationId xmlns:a16="http://schemas.microsoft.com/office/drawing/2014/main" id="{9ACE3C01-5F44-4843-82C8-890F9AC94F37}"/>
              </a:ext>
            </a:extLst>
          </p:cNvPr>
          <p:cNvPicPr>
            <a:picLocks noChangeAspect="1"/>
          </p:cNvPicPr>
          <p:nvPr/>
        </p:nvPicPr>
        <p:blipFill>
          <a:blip r:embed="rId5"/>
          <a:stretch>
            <a:fillRect/>
          </a:stretch>
        </p:blipFill>
        <p:spPr>
          <a:xfrm>
            <a:off x="424168" y="5522231"/>
            <a:ext cx="7038975" cy="1276350"/>
          </a:xfrm>
          <a:prstGeom prst="rect">
            <a:avLst/>
          </a:prstGeom>
        </p:spPr>
      </p:pic>
    </p:spTree>
    <p:extLst>
      <p:ext uri="{BB962C8B-B14F-4D97-AF65-F5344CB8AC3E}">
        <p14:creationId xmlns:p14="http://schemas.microsoft.com/office/powerpoint/2010/main" val="169728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75163" y="377177"/>
            <a:ext cx="11887878" cy="917444"/>
          </a:xfrm>
        </p:spPr>
        <p:txBody>
          <a:bodyPr>
            <a:normAutofit/>
          </a:bodyPr>
          <a:lstStyle/>
          <a:p>
            <a:pPr algn="ctr"/>
            <a:r>
              <a:rPr lang="en-US" sz="4400" dirty="0">
                <a:latin typeface="Segoe UI Semibold" panose="020B0702040204020203" pitchFamily="34" charset="0"/>
                <a:cs typeface="Segoe UI Semibold" panose="020B0702040204020203" pitchFamily="34" charset="0"/>
              </a:rPr>
              <a:t>Windows </a:t>
            </a:r>
            <a:r>
              <a:rPr lang="en-US" sz="4400" dirty="0">
                <a:solidFill>
                  <a:srgbClr val="0078D7"/>
                </a:solidFill>
                <a:latin typeface="Segoe UI Semibold" panose="020B0702040204020203" pitchFamily="34" charset="0"/>
                <a:cs typeface="Segoe UI Semibold" panose="020B0702040204020203" pitchFamily="34" charset="0"/>
              </a:rPr>
              <a:t>base images</a:t>
            </a:r>
          </a:p>
        </p:txBody>
      </p:sp>
      <p:grpSp>
        <p:nvGrpSpPr>
          <p:cNvPr id="2" name="Group 1">
            <a:extLst>
              <a:ext uri="{FF2B5EF4-FFF2-40B4-BE49-F238E27FC236}">
                <a16:creationId xmlns:a16="http://schemas.microsoft.com/office/drawing/2014/main" id="{0773A1AA-8643-41B6-9818-FE68A1B3D3F2}"/>
              </a:ext>
            </a:extLst>
          </p:cNvPr>
          <p:cNvGrpSpPr/>
          <p:nvPr/>
        </p:nvGrpSpPr>
        <p:grpSpPr>
          <a:xfrm>
            <a:off x="983538" y="1672629"/>
            <a:ext cx="10469396" cy="3666300"/>
            <a:chOff x="1094691" y="1858753"/>
            <a:chExt cx="10470882" cy="3666820"/>
          </a:xfrm>
        </p:grpSpPr>
        <p:pic>
          <p:nvPicPr>
            <p:cNvPr id="1026" name="Picture 2" descr="https://docs.microsoft.com/en-us/dotnet/standard/microservices-architecture/net-core-net-framework-containers/media/image1.png">
              <a:extLst>
                <a:ext uri="{FF2B5EF4-FFF2-40B4-BE49-F238E27FC236}">
                  <a16:creationId xmlns:a16="http://schemas.microsoft.com/office/drawing/2014/main" id="{978B943F-8358-4529-BA7F-5FB79D8F5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521"/>
            <a:stretch/>
          </p:blipFill>
          <p:spPr bwMode="auto">
            <a:xfrm>
              <a:off x="1094691" y="1858753"/>
              <a:ext cx="8844863" cy="3666820"/>
            </a:xfrm>
            <a:prstGeom prst="rect">
              <a:avLst/>
            </a:prstGeom>
            <a:noFill/>
            <a:extLst>
              <a:ext uri="{909E8E84-426E-40DD-AFC4-6F175D3DCCD1}">
                <a14:hiddenFill xmlns:a14="http://schemas.microsoft.com/office/drawing/2010/main">
                  <a:solidFill>
                    <a:srgbClr val="FFFFFF"/>
                  </a:solidFill>
                </a14:hiddenFill>
              </a:ext>
            </a:extLst>
          </p:spPr>
        </p:pic>
        <p:sp>
          <p:nvSpPr>
            <p:cNvPr id="226" name="TextBox 225">
              <a:extLst>
                <a:ext uri="{FF2B5EF4-FFF2-40B4-BE49-F238E27FC236}">
                  <a16:creationId xmlns:a16="http://schemas.microsoft.com/office/drawing/2014/main" id="{1A6F1F9E-D132-4D5E-91D1-F9921E14145C}"/>
                </a:ext>
              </a:extLst>
            </p:cNvPr>
            <p:cNvSpPr txBox="1"/>
            <p:nvPr/>
          </p:nvSpPr>
          <p:spPr>
            <a:xfrm>
              <a:off x="10085210" y="3626201"/>
              <a:ext cx="1480363" cy="219633"/>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2400"/>
                </a:spcAft>
                <a:buClrTx/>
                <a:buSzTx/>
                <a:buFontTx/>
                <a:buNone/>
                <a:tabLst/>
                <a:defRPr/>
              </a:pPr>
              <a:r>
                <a:rPr kumimoji="0" lang="en-US" sz="1399" b="0" i="0" u="none" strike="noStrike" kern="1200" cap="none" spc="0" normalizeH="0" baseline="0" noProof="0" dirty="0">
                  <a:ln>
                    <a:noFill/>
                  </a:ln>
                  <a:solidFill>
                    <a:srgbClr val="5B9BD5"/>
                  </a:solidFill>
                  <a:effectLst/>
                  <a:uLnTx/>
                  <a:uFillTx/>
                  <a:latin typeface="Segoe UI Semibold" panose="020B0702040204020203" pitchFamily="34" charset="0"/>
                  <a:ea typeface="+mn-ea"/>
                  <a:cs typeface="Segoe UI Semibold" panose="020B0702040204020203" pitchFamily="34" charset="0"/>
                </a:rPr>
                <a:t>140MB ~ 420MB</a:t>
              </a:r>
              <a:endParaRPr kumimoji="0" lang="en-US" sz="1399"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227" name="TextBox 226">
              <a:extLst>
                <a:ext uri="{FF2B5EF4-FFF2-40B4-BE49-F238E27FC236}">
                  <a16:creationId xmlns:a16="http://schemas.microsoft.com/office/drawing/2014/main" id="{70FEFF33-68F9-4F6B-B088-7A86FB99F732}"/>
                </a:ext>
              </a:extLst>
            </p:cNvPr>
            <p:cNvSpPr txBox="1"/>
            <p:nvPr/>
          </p:nvSpPr>
          <p:spPr>
            <a:xfrm>
              <a:off x="10085209" y="2329955"/>
              <a:ext cx="1480363" cy="219633"/>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2400"/>
                </a:spcAft>
                <a:buClrTx/>
                <a:buSzTx/>
                <a:buFontTx/>
                <a:buNone/>
                <a:tabLst/>
                <a:defRPr/>
              </a:pPr>
              <a:r>
                <a:rPr kumimoji="0" lang="en-US" sz="1399" b="0" i="0" u="none" strike="noStrike" kern="1200" cap="none" spc="0" normalizeH="0" baseline="0" noProof="0" dirty="0">
                  <a:ln>
                    <a:noFill/>
                  </a:ln>
                  <a:solidFill>
                    <a:srgbClr val="5B9BD5"/>
                  </a:solidFill>
                  <a:effectLst/>
                  <a:uLnTx/>
                  <a:uFillTx/>
                  <a:latin typeface="Segoe UI Semibold" panose="020B0702040204020203" pitchFamily="34" charset="0"/>
                  <a:ea typeface="+mn-ea"/>
                  <a:cs typeface="Segoe UI Semibold" panose="020B0702040204020203" pitchFamily="34" charset="0"/>
                </a:rPr>
                <a:t>2GB ~ 6GB</a:t>
              </a:r>
              <a:endParaRPr kumimoji="0" lang="en-US" sz="1399"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228" name="TextBox 227">
              <a:extLst>
                <a:ext uri="{FF2B5EF4-FFF2-40B4-BE49-F238E27FC236}">
                  <a16:creationId xmlns:a16="http://schemas.microsoft.com/office/drawing/2014/main" id="{8316B963-EC8F-40CE-9F74-D6F8AAA7B5AB}"/>
                </a:ext>
              </a:extLst>
            </p:cNvPr>
            <p:cNvSpPr txBox="1"/>
            <p:nvPr/>
          </p:nvSpPr>
          <p:spPr>
            <a:xfrm>
              <a:off x="10085208" y="4814725"/>
              <a:ext cx="1480363" cy="219633"/>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2400"/>
                </a:spcAft>
                <a:buClrTx/>
                <a:buSzTx/>
                <a:buFontTx/>
                <a:buNone/>
                <a:tabLst/>
                <a:defRPr/>
              </a:pPr>
              <a:r>
                <a:rPr kumimoji="0" lang="en-US" sz="1399" b="0" i="0" u="none" strike="noStrike" kern="1200" cap="none" spc="0" normalizeH="0" baseline="0" noProof="0" dirty="0">
                  <a:ln>
                    <a:noFill/>
                  </a:ln>
                  <a:solidFill>
                    <a:srgbClr val="5B9BD5"/>
                  </a:solidFill>
                  <a:effectLst/>
                  <a:uLnTx/>
                  <a:uFillTx/>
                  <a:latin typeface="Segoe UI Semibold" panose="020B0702040204020203" pitchFamily="34" charset="0"/>
                  <a:ea typeface="+mn-ea"/>
                  <a:cs typeface="Segoe UI Semibold" panose="020B0702040204020203" pitchFamily="34" charset="0"/>
                </a:rPr>
                <a:t>2MB ~ 50MB</a:t>
              </a:r>
              <a:endParaRPr kumimoji="0" lang="en-US" sz="1399"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grpSp>
      <p:sp>
        <p:nvSpPr>
          <p:cNvPr id="3" name="TextBox 2">
            <a:extLst>
              <a:ext uri="{FF2B5EF4-FFF2-40B4-BE49-F238E27FC236}">
                <a16:creationId xmlns:a16="http://schemas.microsoft.com/office/drawing/2014/main" id="{1E023F41-AB9D-4768-9898-6C50E12058AA}"/>
              </a:ext>
            </a:extLst>
          </p:cNvPr>
          <p:cNvSpPr txBox="1"/>
          <p:nvPr/>
        </p:nvSpPr>
        <p:spPr>
          <a:xfrm>
            <a:off x="1765212" y="5677870"/>
            <a:ext cx="8207567" cy="923330"/>
          </a:xfrm>
          <a:prstGeom prst="rect">
            <a:avLst/>
          </a:prstGeom>
          <a:noFill/>
        </p:spPr>
        <p:txBody>
          <a:bodyPr wrap="square" rtlCol="0">
            <a:spAutoFit/>
          </a:bodyPr>
          <a:lstStyle/>
          <a:p>
            <a:r>
              <a:rPr lang="en-AU" sz="900" b="1" dirty="0">
                <a:latin typeface="Segoe UI" panose="020B0502040204020203" pitchFamily="34" charset="0"/>
                <a:cs typeface="Segoe UI" panose="020B0502040204020203" pitchFamily="34" charset="0"/>
              </a:rPr>
              <a:t>Sources:</a:t>
            </a:r>
          </a:p>
          <a:p>
            <a:pPr marL="171450" indent="-171450">
              <a:buFont typeface="Arial" panose="020B0604020202020204" pitchFamily="34" charset="0"/>
              <a:buChar char="•"/>
            </a:pPr>
            <a:r>
              <a:rPr lang="en-AU" sz="900" dirty="0">
                <a:latin typeface="Segoe UI" panose="020B0502040204020203" pitchFamily="34" charset="0"/>
                <a:cs typeface="Segoe UI" panose="020B0502040204020203" pitchFamily="34" charset="0"/>
                <a:hlinkClick r:id="rId4"/>
              </a:rPr>
              <a:t>https://docs.microsoft.com/en-us/dotnet/standard/microservices-architecture/net-core-net-framework-containers/net-container-os-targets </a:t>
            </a:r>
            <a:r>
              <a:rPr lang="en-AU" sz="900" dirty="0">
                <a:latin typeface="Segoe UI" panose="020B0502040204020203" pitchFamily="34" charset="0"/>
                <a:cs typeface="Segoe UI" panose="020B0502040204020203" pitchFamily="34" charset="0"/>
              </a:rPr>
              <a:t>(image),</a:t>
            </a:r>
          </a:p>
          <a:p>
            <a:pPr marL="171450" indent="-171450">
              <a:buFont typeface="Arial" panose="020B0604020202020204" pitchFamily="34" charset="0"/>
              <a:buChar char="•"/>
            </a:pPr>
            <a:r>
              <a:rPr lang="en-AU" sz="900" dirty="0">
                <a:latin typeface="Segoe UI" panose="020B0502040204020203" pitchFamily="34" charset="0"/>
                <a:cs typeface="Segoe UI" panose="020B0502040204020203" pitchFamily="34" charset="0"/>
                <a:hlinkClick r:id="rId5"/>
              </a:rPr>
              <a:t>https://hub.docker.com/r/library/debian/tags/</a:t>
            </a:r>
            <a:endParaRPr lang="en-AU" sz="9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AU" sz="900" dirty="0">
                <a:latin typeface="Segoe UI" panose="020B0502040204020203" pitchFamily="34" charset="0"/>
                <a:cs typeface="Segoe UI" panose="020B0502040204020203" pitchFamily="34" charset="0"/>
                <a:hlinkClick r:id="rId6"/>
              </a:rPr>
              <a:t>https://hub.docker.com/r/library/alpine/tags/</a:t>
            </a:r>
            <a:endParaRPr lang="en-AU" sz="9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AU" sz="900" dirty="0">
                <a:latin typeface="Segoe UI" panose="020B0502040204020203" pitchFamily="34" charset="0"/>
                <a:cs typeface="Segoe UI" panose="020B0502040204020203" pitchFamily="34" charset="0"/>
                <a:hlinkClick r:id="rId7"/>
              </a:rPr>
              <a:t>https://hub.docker.com/r/microsoft/nanoserver/tags/</a:t>
            </a:r>
            <a:endParaRPr lang="en-AU" sz="9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AU" sz="900" dirty="0">
                <a:latin typeface="Segoe UI" panose="020B0502040204020203" pitchFamily="34" charset="0"/>
                <a:cs typeface="Segoe UI" panose="020B0502040204020203" pitchFamily="34" charset="0"/>
                <a:hlinkClick r:id="rId8"/>
              </a:rPr>
              <a:t>https://hub.docker.com/r/microsoft/windowsservercore/tags/</a:t>
            </a:r>
            <a:endParaRPr lang="en-AU" sz="9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24815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B33E2-C5CC-4644-999A-DA9C3F5617B2}"/>
              </a:ext>
            </a:extLst>
          </p:cNvPr>
          <p:cNvSpPr>
            <a:spLocks noGrp="1"/>
          </p:cNvSpPr>
          <p:nvPr>
            <p:ph type="title"/>
          </p:nvPr>
        </p:nvSpPr>
        <p:spPr/>
        <p:txBody>
          <a:bodyPr>
            <a:normAutofit/>
          </a:bodyPr>
          <a:lstStyle/>
          <a:p>
            <a:r>
              <a:rPr lang="en-AU" sz="4400" dirty="0">
                <a:solidFill>
                  <a:srgbClr val="0078D7"/>
                </a:solidFill>
                <a:latin typeface="Segoe UI Semibold" panose="020B0702040204020203" pitchFamily="34" charset="0"/>
                <a:cs typeface="Segoe UI Semibold" panose="020B0702040204020203" pitchFamily="34" charset="0"/>
              </a:rPr>
              <a:t>Building an image</a:t>
            </a:r>
          </a:p>
        </p:txBody>
      </p:sp>
      <p:sp>
        <p:nvSpPr>
          <p:cNvPr id="4" name="Rectangle 3">
            <a:extLst>
              <a:ext uri="{FF2B5EF4-FFF2-40B4-BE49-F238E27FC236}">
                <a16:creationId xmlns:a16="http://schemas.microsoft.com/office/drawing/2014/main" id="{05CE10A1-24D0-4C8F-AD42-13DFA9CD3F9B}"/>
              </a:ext>
            </a:extLst>
          </p:cNvPr>
          <p:cNvSpPr/>
          <p:nvPr/>
        </p:nvSpPr>
        <p:spPr>
          <a:xfrm>
            <a:off x="1670389" y="3360564"/>
            <a:ext cx="2431200" cy="185877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1836"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ubuntu</a:t>
            </a:r>
          </a:p>
        </p:txBody>
      </p:sp>
      <p:sp>
        <p:nvSpPr>
          <p:cNvPr id="6" name="Flowchart: Document 5">
            <a:extLst>
              <a:ext uri="{FF2B5EF4-FFF2-40B4-BE49-F238E27FC236}">
                <a16:creationId xmlns:a16="http://schemas.microsoft.com/office/drawing/2014/main" id="{A90EC4E2-E7E9-4F1C-BCAF-9DD5756B9FC4}"/>
              </a:ext>
            </a:extLst>
          </p:cNvPr>
          <p:cNvSpPr/>
          <p:nvPr/>
        </p:nvSpPr>
        <p:spPr>
          <a:xfrm>
            <a:off x="4931768" y="2343490"/>
            <a:ext cx="1228463" cy="1131988"/>
          </a:xfrm>
          <a:prstGeom prst="flowChartDocumen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1836" b="0" i="0" u="none" strike="noStrike" kern="1200" cap="none" spc="0" normalizeH="0" baseline="0" noProof="0" dirty="0" err="1">
                <a:ln>
                  <a:noFill/>
                </a:ln>
                <a:solidFill>
                  <a:prstClr val="white"/>
                </a:solidFill>
                <a:effectLst/>
                <a:uLnTx/>
                <a:uFillTx/>
                <a:latin typeface="Segoe UI" panose="020B0502040204020203" pitchFamily="34" charset="0"/>
                <a:cs typeface="Segoe UI" panose="020B0502040204020203" pitchFamily="34" charset="0"/>
              </a:rPr>
              <a:t>Dockerfile</a:t>
            </a:r>
            <a:endParaRPr kumimoji="0" lang="en-AU" sz="1836"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206A1455-4E41-493A-A551-B841AC45CDBE}"/>
              </a:ext>
            </a:extLst>
          </p:cNvPr>
          <p:cNvSpPr txBox="1"/>
          <p:nvPr/>
        </p:nvSpPr>
        <p:spPr>
          <a:xfrm>
            <a:off x="4246427" y="3880190"/>
            <a:ext cx="506870" cy="657424"/>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AU" sz="3672"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A37235F9-9D18-45AE-9A28-210D5B79976F}"/>
              </a:ext>
            </a:extLst>
          </p:cNvPr>
          <p:cNvSpPr txBox="1"/>
          <p:nvPr/>
        </p:nvSpPr>
        <p:spPr>
          <a:xfrm>
            <a:off x="7840409" y="3632527"/>
            <a:ext cx="506870" cy="657424"/>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AU" sz="3672"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t>
            </a:r>
          </a:p>
        </p:txBody>
      </p:sp>
      <p:sp>
        <p:nvSpPr>
          <p:cNvPr id="9" name="Double Brace 8">
            <a:extLst>
              <a:ext uri="{FF2B5EF4-FFF2-40B4-BE49-F238E27FC236}">
                <a16:creationId xmlns:a16="http://schemas.microsoft.com/office/drawing/2014/main" id="{86A4F4CA-FB76-44EF-B5CF-8765174F9EC6}"/>
              </a:ext>
            </a:extLst>
          </p:cNvPr>
          <p:cNvSpPr/>
          <p:nvPr/>
        </p:nvSpPr>
        <p:spPr>
          <a:xfrm>
            <a:off x="1120302" y="2051057"/>
            <a:ext cx="6558453" cy="3960273"/>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AU" sz="1836"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BCA95B02-92A9-44DF-B63F-1BB91AC4C739}"/>
              </a:ext>
            </a:extLst>
          </p:cNvPr>
          <p:cNvSpPr txBox="1"/>
          <p:nvPr/>
        </p:nvSpPr>
        <p:spPr>
          <a:xfrm>
            <a:off x="2868983" y="1566935"/>
            <a:ext cx="2503955" cy="406265"/>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AU" sz="204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Image build process</a:t>
            </a:r>
          </a:p>
        </p:txBody>
      </p:sp>
      <p:sp>
        <p:nvSpPr>
          <p:cNvPr id="13" name="Rectangle 12">
            <a:extLst>
              <a:ext uri="{FF2B5EF4-FFF2-40B4-BE49-F238E27FC236}">
                <a16:creationId xmlns:a16="http://schemas.microsoft.com/office/drawing/2014/main" id="{18250C8A-9564-4155-A480-24918049A2E0}"/>
              </a:ext>
            </a:extLst>
          </p:cNvPr>
          <p:cNvSpPr/>
          <p:nvPr/>
        </p:nvSpPr>
        <p:spPr>
          <a:xfrm>
            <a:off x="4898135" y="3900849"/>
            <a:ext cx="1250146" cy="616107"/>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1836"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Source or Binaries</a:t>
            </a:r>
          </a:p>
        </p:txBody>
      </p:sp>
      <p:grpSp>
        <p:nvGrpSpPr>
          <p:cNvPr id="17" name="Group 16">
            <a:extLst>
              <a:ext uri="{FF2B5EF4-FFF2-40B4-BE49-F238E27FC236}">
                <a16:creationId xmlns:a16="http://schemas.microsoft.com/office/drawing/2014/main" id="{4B75350A-C731-4707-8352-19BC1384D62F}"/>
              </a:ext>
            </a:extLst>
          </p:cNvPr>
          <p:cNvGrpSpPr/>
          <p:nvPr/>
        </p:nvGrpSpPr>
        <p:grpSpPr>
          <a:xfrm>
            <a:off x="8432682" y="2980859"/>
            <a:ext cx="2431200" cy="1858774"/>
            <a:chOff x="8432682" y="2980859"/>
            <a:chExt cx="2431200" cy="1858774"/>
          </a:xfrm>
        </p:grpSpPr>
        <p:sp>
          <p:nvSpPr>
            <p:cNvPr id="5" name="Rectangle 4">
              <a:extLst>
                <a:ext uri="{FF2B5EF4-FFF2-40B4-BE49-F238E27FC236}">
                  <a16:creationId xmlns:a16="http://schemas.microsoft.com/office/drawing/2014/main" id="{4278A4AD-98B8-410C-AA26-E3C557B0BF93}"/>
                </a:ext>
              </a:extLst>
            </p:cNvPr>
            <p:cNvSpPr/>
            <p:nvPr/>
          </p:nvSpPr>
          <p:spPr>
            <a:xfrm>
              <a:off x="8432682" y="2980859"/>
              <a:ext cx="2431200" cy="76510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1836"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App</a:t>
              </a:r>
            </a:p>
          </p:txBody>
        </p:sp>
        <p:sp>
          <p:nvSpPr>
            <p:cNvPr id="11" name="Rectangle 10">
              <a:extLst>
                <a:ext uri="{FF2B5EF4-FFF2-40B4-BE49-F238E27FC236}">
                  <a16:creationId xmlns:a16="http://schemas.microsoft.com/office/drawing/2014/main" id="{EF321956-1D26-4E4C-BB1C-B03FC8433B30}"/>
                </a:ext>
              </a:extLst>
            </p:cNvPr>
            <p:cNvSpPr/>
            <p:nvPr/>
          </p:nvSpPr>
          <p:spPr>
            <a:xfrm>
              <a:off x="8432682" y="4294276"/>
              <a:ext cx="2431151" cy="54535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1836"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ubuntu</a:t>
              </a:r>
            </a:p>
          </p:txBody>
        </p:sp>
        <p:sp>
          <p:nvSpPr>
            <p:cNvPr id="12" name="Rectangle 11">
              <a:extLst>
                <a:ext uri="{FF2B5EF4-FFF2-40B4-BE49-F238E27FC236}">
                  <a16:creationId xmlns:a16="http://schemas.microsoft.com/office/drawing/2014/main" id="{A4220165-BF7D-4A6E-B26B-B658E33D0322}"/>
                </a:ext>
              </a:extLst>
            </p:cNvPr>
            <p:cNvSpPr/>
            <p:nvPr/>
          </p:nvSpPr>
          <p:spPr>
            <a:xfrm>
              <a:off x="8432682" y="3745967"/>
              <a:ext cx="2431151" cy="546053"/>
            </a:xfrm>
            <a:prstGeom prst="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1836"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Dependencies</a:t>
              </a:r>
            </a:p>
          </p:txBody>
        </p:sp>
      </p:grpSp>
      <p:sp>
        <p:nvSpPr>
          <p:cNvPr id="15" name="TextBox 14">
            <a:extLst>
              <a:ext uri="{FF2B5EF4-FFF2-40B4-BE49-F238E27FC236}">
                <a16:creationId xmlns:a16="http://schemas.microsoft.com/office/drawing/2014/main" id="{D3DA59A1-88F9-4523-901E-F94AA169E66B}"/>
              </a:ext>
            </a:extLst>
          </p:cNvPr>
          <p:cNvSpPr txBox="1"/>
          <p:nvPr/>
        </p:nvSpPr>
        <p:spPr>
          <a:xfrm>
            <a:off x="8945981" y="2504059"/>
            <a:ext cx="1606530" cy="406265"/>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AU" sz="2040" dirty="0">
                <a:solidFill>
                  <a:prstClr val="black"/>
                </a:solidFill>
                <a:latin typeface="Segoe UI" panose="020B0502040204020203" pitchFamily="34" charset="0"/>
                <a:cs typeface="Segoe UI" panose="020B0502040204020203" pitchFamily="34" charset="0"/>
              </a:rPr>
              <a:t>“</a:t>
            </a:r>
            <a:r>
              <a:rPr kumimoji="0" lang="en-AU" sz="204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my-app:v1”</a:t>
            </a:r>
          </a:p>
        </p:txBody>
      </p:sp>
      <p:pic>
        <p:nvPicPr>
          <p:cNvPr id="2050" name="Picture 2" descr="Image result for maven">
            <a:extLst>
              <a:ext uri="{FF2B5EF4-FFF2-40B4-BE49-F238E27FC236}">
                <a16:creationId xmlns:a16="http://schemas.microsoft.com/office/drawing/2014/main" id="{5818EC06-F61F-4579-A4AE-F5D6CBD13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72" y="6081182"/>
            <a:ext cx="841172" cy="21276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npm">
            <a:extLst>
              <a:ext uri="{FF2B5EF4-FFF2-40B4-BE49-F238E27FC236}">
                <a16:creationId xmlns:a16="http://schemas.microsoft.com/office/drawing/2014/main" id="{B50B8838-8423-4A26-A9B7-BAE51EAAA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7483" y="5562820"/>
            <a:ext cx="843999" cy="32845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nuget">
            <a:extLst>
              <a:ext uri="{FF2B5EF4-FFF2-40B4-BE49-F238E27FC236}">
                <a16:creationId xmlns:a16="http://schemas.microsoft.com/office/drawing/2014/main" id="{8598978C-29CC-4656-9F8E-691F34CCE1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9689" y="5523947"/>
            <a:ext cx="1080255" cy="32845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6DD19C55-861F-4776-84FD-8B77AF91C3A1}"/>
              </a:ext>
            </a:extLst>
          </p:cNvPr>
          <p:cNvSpPr/>
          <p:nvPr/>
        </p:nvSpPr>
        <p:spPr>
          <a:xfrm>
            <a:off x="4906187" y="4900037"/>
            <a:ext cx="1824194" cy="546053"/>
          </a:xfrm>
          <a:prstGeom prst="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1836"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Dependencies</a:t>
            </a:r>
          </a:p>
        </p:txBody>
      </p:sp>
      <p:sp>
        <p:nvSpPr>
          <p:cNvPr id="22" name="TextBox 21">
            <a:extLst>
              <a:ext uri="{FF2B5EF4-FFF2-40B4-BE49-F238E27FC236}">
                <a16:creationId xmlns:a16="http://schemas.microsoft.com/office/drawing/2014/main" id="{128A77AA-9841-4101-BCE6-D80C5FB8F90D}"/>
              </a:ext>
            </a:extLst>
          </p:cNvPr>
          <p:cNvSpPr txBox="1"/>
          <p:nvPr/>
        </p:nvSpPr>
        <p:spPr>
          <a:xfrm>
            <a:off x="8857238" y="2117214"/>
            <a:ext cx="1779205" cy="406265"/>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AU" sz="204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Docker image</a:t>
            </a:r>
          </a:p>
        </p:txBody>
      </p:sp>
      <p:pic>
        <p:nvPicPr>
          <p:cNvPr id="2062" name="Picture 14" descr="Image result for ubuntu package icon">
            <a:extLst>
              <a:ext uri="{FF2B5EF4-FFF2-40B4-BE49-F238E27FC236}">
                <a16:creationId xmlns:a16="http://schemas.microsoft.com/office/drawing/2014/main" id="{944D9E12-1755-4672-91DE-47FD21FA9C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7829" y="6008006"/>
            <a:ext cx="420903" cy="420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51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84476-904E-48A5-8FED-4BEEE564B42B}"/>
              </a:ext>
            </a:extLst>
          </p:cNvPr>
          <p:cNvSpPr>
            <a:spLocks noGrp="1"/>
          </p:cNvSpPr>
          <p:nvPr>
            <p:ph type="title"/>
          </p:nvPr>
        </p:nvSpPr>
        <p:spPr/>
        <p:txBody>
          <a:bodyPr>
            <a:normAutofit/>
          </a:bodyPr>
          <a:lstStyle/>
          <a:p>
            <a:r>
              <a:rPr lang="en-AU" sz="4400" dirty="0">
                <a:solidFill>
                  <a:srgbClr val="0078D7"/>
                </a:solidFill>
                <a:latin typeface="Segoe UI Semibold" panose="020B0702040204020203" pitchFamily="34" charset="0"/>
                <a:cs typeface="Segoe UI Semibold" panose="020B0702040204020203" pitchFamily="34" charset="0"/>
              </a:rPr>
              <a:t>Container Registry</a:t>
            </a:r>
          </a:p>
        </p:txBody>
      </p:sp>
      <p:sp>
        <p:nvSpPr>
          <p:cNvPr id="8" name="Cylinder 7">
            <a:extLst>
              <a:ext uri="{FF2B5EF4-FFF2-40B4-BE49-F238E27FC236}">
                <a16:creationId xmlns:a16="http://schemas.microsoft.com/office/drawing/2014/main" id="{E4EC0162-1C59-4680-B4B4-B08AEA308EAF}"/>
              </a:ext>
            </a:extLst>
          </p:cNvPr>
          <p:cNvSpPr/>
          <p:nvPr/>
        </p:nvSpPr>
        <p:spPr>
          <a:xfrm>
            <a:off x="5053895" y="2204334"/>
            <a:ext cx="1887816" cy="2356943"/>
          </a:xfrm>
          <a:prstGeom prst="can">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1836"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Container Registry</a:t>
            </a:r>
          </a:p>
        </p:txBody>
      </p:sp>
      <p:sp>
        <p:nvSpPr>
          <p:cNvPr id="7" name="Rectangle 6">
            <a:extLst>
              <a:ext uri="{FF2B5EF4-FFF2-40B4-BE49-F238E27FC236}">
                <a16:creationId xmlns:a16="http://schemas.microsoft.com/office/drawing/2014/main" id="{E54B7341-58DC-40AD-AFF8-4DACD476F61B}"/>
              </a:ext>
            </a:extLst>
          </p:cNvPr>
          <p:cNvSpPr/>
          <p:nvPr/>
        </p:nvSpPr>
        <p:spPr>
          <a:xfrm>
            <a:off x="8457850" y="2293795"/>
            <a:ext cx="2431200" cy="185877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1836"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ubuntu</a:t>
            </a:r>
          </a:p>
        </p:txBody>
      </p:sp>
      <p:cxnSp>
        <p:nvCxnSpPr>
          <p:cNvPr id="12" name="Straight Arrow Connector 11">
            <a:extLst>
              <a:ext uri="{FF2B5EF4-FFF2-40B4-BE49-F238E27FC236}">
                <a16:creationId xmlns:a16="http://schemas.microsoft.com/office/drawing/2014/main" id="{908CFFAD-4B58-4C1F-A12C-C06C8BB904F4}"/>
              </a:ext>
            </a:extLst>
          </p:cNvPr>
          <p:cNvCxnSpPr>
            <a:cxnSpLocks/>
            <a:endCxn id="8" idx="4"/>
          </p:cNvCxnSpPr>
          <p:nvPr/>
        </p:nvCxnSpPr>
        <p:spPr>
          <a:xfrm flipH="1">
            <a:off x="6941711" y="3382806"/>
            <a:ext cx="1516139"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201C2B8-705F-42D9-A4B7-581937A6EDE6}"/>
              </a:ext>
            </a:extLst>
          </p:cNvPr>
          <p:cNvSpPr txBox="1"/>
          <p:nvPr/>
        </p:nvSpPr>
        <p:spPr>
          <a:xfrm>
            <a:off x="3932686" y="2970891"/>
            <a:ext cx="671979" cy="369332"/>
          </a:xfrm>
          <a:prstGeom prst="rect">
            <a:avLst/>
          </a:prstGeom>
          <a:noFill/>
        </p:spPr>
        <p:txBody>
          <a:bodyPr wrap="none" rtlCol="0">
            <a:spAutoFit/>
          </a:bodyPr>
          <a:lstStyle/>
          <a:p>
            <a:r>
              <a:rPr lang="en-AU" dirty="0">
                <a:latin typeface="Segoe UI" panose="020B0502040204020203" pitchFamily="34" charset="0"/>
                <a:cs typeface="Segoe UI" panose="020B0502040204020203" pitchFamily="34" charset="0"/>
              </a:rPr>
              <a:t>Push</a:t>
            </a:r>
          </a:p>
        </p:txBody>
      </p:sp>
      <p:sp>
        <p:nvSpPr>
          <p:cNvPr id="11" name="TextBox 10">
            <a:extLst>
              <a:ext uri="{FF2B5EF4-FFF2-40B4-BE49-F238E27FC236}">
                <a16:creationId xmlns:a16="http://schemas.microsoft.com/office/drawing/2014/main" id="{CB4EC5FD-10D9-47F5-8060-C4CE14041B25}"/>
              </a:ext>
            </a:extLst>
          </p:cNvPr>
          <p:cNvSpPr txBox="1"/>
          <p:nvPr/>
        </p:nvSpPr>
        <p:spPr>
          <a:xfrm>
            <a:off x="7308700" y="3013473"/>
            <a:ext cx="671979" cy="369332"/>
          </a:xfrm>
          <a:prstGeom prst="rect">
            <a:avLst/>
          </a:prstGeom>
          <a:noFill/>
        </p:spPr>
        <p:txBody>
          <a:bodyPr wrap="none" rtlCol="0">
            <a:spAutoFit/>
          </a:bodyPr>
          <a:lstStyle/>
          <a:p>
            <a:r>
              <a:rPr lang="en-AU" dirty="0">
                <a:latin typeface="Segoe UI" panose="020B0502040204020203" pitchFamily="34" charset="0"/>
                <a:cs typeface="Segoe UI" panose="020B0502040204020203" pitchFamily="34" charset="0"/>
              </a:rPr>
              <a:t>Push</a:t>
            </a:r>
          </a:p>
        </p:txBody>
      </p:sp>
      <p:cxnSp>
        <p:nvCxnSpPr>
          <p:cNvPr id="13" name="Straight Arrow Connector 12">
            <a:extLst>
              <a:ext uri="{FF2B5EF4-FFF2-40B4-BE49-F238E27FC236}">
                <a16:creationId xmlns:a16="http://schemas.microsoft.com/office/drawing/2014/main" id="{5E1D8EB0-9172-45FC-B1D3-09CF670E5BFE}"/>
              </a:ext>
            </a:extLst>
          </p:cNvPr>
          <p:cNvCxnSpPr>
            <a:cxnSpLocks/>
            <a:stCxn id="8" idx="3"/>
          </p:cNvCxnSpPr>
          <p:nvPr/>
        </p:nvCxnSpPr>
        <p:spPr>
          <a:xfrm flipH="1">
            <a:off x="5990300" y="4561277"/>
            <a:ext cx="7503" cy="149241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AD3BF12-CCD3-4FC6-94A1-5FA4241EF586}"/>
              </a:ext>
            </a:extLst>
          </p:cNvPr>
          <p:cNvSpPr txBox="1"/>
          <p:nvPr/>
        </p:nvSpPr>
        <p:spPr>
          <a:xfrm>
            <a:off x="5907099" y="6152358"/>
            <a:ext cx="556563" cy="369332"/>
          </a:xfrm>
          <a:prstGeom prst="rect">
            <a:avLst/>
          </a:prstGeom>
          <a:noFill/>
        </p:spPr>
        <p:txBody>
          <a:bodyPr wrap="none" rtlCol="0">
            <a:spAutoFit/>
          </a:bodyPr>
          <a:lstStyle/>
          <a:p>
            <a:r>
              <a:rPr lang="en-AU" dirty="0">
                <a:latin typeface="Segoe UI" panose="020B0502040204020203" pitchFamily="34" charset="0"/>
                <a:cs typeface="Segoe UI" panose="020B0502040204020203" pitchFamily="34" charset="0"/>
              </a:rPr>
              <a:t>Pull</a:t>
            </a:r>
          </a:p>
        </p:txBody>
      </p:sp>
      <p:sp>
        <p:nvSpPr>
          <p:cNvPr id="16" name="Rectangle 15">
            <a:extLst>
              <a:ext uri="{FF2B5EF4-FFF2-40B4-BE49-F238E27FC236}">
                <a16:creationId xmlns:a16="http://schemas.microsoft.com/office/drawing/2014/main" id="{2E898535-5C84-4CA6-988C-674A0EE568D3}"/>
              </a:ext>
            </a:extLst>
          </p:cNvPr>
          <p:cNvSpPr/>
          <p:nvPr/>
        </p:nvSpPr>
        <p:spPr>
          <a:xfrm>
            <a:off x="1106556" y="2532531"/>
            <a:ext cx="2431200" cy="76510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1836"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App</a:t>
            </a:r>
          </a:p>
        </p:txBody>
      </p:sp>
      <p:sp>
        <p:nvSpPr>
          <p:cNvPr id="17" name="Rectangle 16">
            <a:extLst>
              <a:ext uri="{FF2B5EF4-FFF2-40B4-BE49-F238E27FC236}">
                <a16:creationId xmlns:a16="http://schemas.microsoft.com/office/drawing/2014/main" id="{42E7A6D8-C4F2-472B-A896-B1563D8D1744}"/>
              </a:ext>
            </a:extLst>
          </p:cNvPr>
          <p:cNvSpPr/>
          <p:nvPr/>
        </p:nvSpPr>
        <p:spPr>
          <a:xfrm>
            <a:off x="1106556" y="3845948"/>
            <a:ext cx="2431151" cy="54535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1836"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ubuntu</a:t>
            </a:r>
          </a:p>
        </p:txBody>
      </p:sp>
      <p:sp>
        <p:nvSpPr>
          <p:cNvPr id="18" name="Rectangle 17">
            <a:extLst>
              <a:ext uri="{FF2B5EF4-FFF2-40B4-BE49-F238E27FC236}">
                <a16:creationId xmlns:a16="http://schemas.microsoft.com/office/drawing/2014/main" id="{9345A7DD-B1A2-4204-9507-07D035A15D94}"/>
              </a:ext>
            </a:extLst>
          </p:cNvPr>
          <p:cNvSpPr/>
          <p:nvPr/>
        </p:nvSpPr>
        <p:spPr>
          <a:xfrm>
            <a:off x="1106556" y="3297639"/>
            <a:ext cx="2431151" cy="546053"/>
          </a:xfrm>
          <a:prstGeom prst="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1836"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Dependencies</a:t>
            </a:r>
          </a:p>
        </p:txBody>
      </p:sp>
      <p:sp>
        <p:nvSpPr>
          <p:cNvPr id="19" name="TextBox 18">
            <a:extLst>
              <a:ext uri="{FF2B5EF4-FFF2-40B4-BE49-F238E27FC236}">
                <a16:creationId xmlns:a16="http://schemas.microsoft.com/office/drawing/2014/main" id="{4C99761C-52C5-435E-80E5-146CFD9A8E05}"/>
              </a:ext>
            </a:extLst>
          </p:cNvPr>
          <p:cNvSpPr txBox="1"/>
          <p:nvPr/>
        </p:nvSpPr>
        <p:spPr>
          <a:xfrm>
            <a:off x="1520362" y="2055059"/>
            <a:ext cx="1404552" cy="406265"/>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AU" sz="204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my-app:v1</a:t>
            </a:r>
          </a:p>
        </p:txBody>
      </p:sp>
      <p:cxnSp>
        <p:nvCxnSpPr>
          <p:cNvPr id="21" name="Straight Arrow Connector 20">
            <a:extLst>
              <a:ext uri="{FF2B5EF4-FFF2-40B4-BE49-F238E27FC236}">
                <a16:creationId xmlns:a16="http://schemas.microsoft.com/office/drawing/2014/main" id="{D8F0A645-579E-4DA0-8AAA-1CA2FBDA0E33}"/>
              </a:ext>
            </a:extLst>
          </p:cNvPr>
          <p:cNvCxnSpPr>
            <a:cxnSpLocks/>
            <a:endCxn id="8" idx="2"/>
          </p:cNvCxnSpPr>
          <p:nvPr/>
        </p:nvCxnSpPr>
        <p:spPr>
          <a:xfrm>
            <a:off x="3537707" y="3382806"/>
            <a:ext cx="1516188"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ttps://storage.needpix.com/rsynced_images/computer-1294809_1280.png">
            <a:extLst>
              <a:ext uri="{FF2B5EF4-FFF2-40B4-BE49-F238E27FC236}">
                <a16:creationId xmlns:a16="http://schemas.microsoft.com/office/drawing/2014/main" id="{DF24E290-B001-4D9A-AD58-A54279086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7371" y="5326821"/>
            <a:ext cx="1312855" cy="145374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A49B5C31-63D0-4671-86C0-C6AFA14C75DD}"/>
              </a:ext>
            </a:extLst>
          </p:cNvPr>
          <p:cNvSpPr/>
          <p:nvPr/>
        </p:nvSpPr>
        <p:spPr>
          <a:xfrm>
            <a:off x="6185381" y="5554179"/>
            <a:ext cx="951412" cy="28750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ubuntu</a:t>
            </a:r>
          </a:p>
        </p:txBody>
      </p:sp>
      <p:sp>
        <p:nvSpPr>
          <p:cNvPr id="31" name="Rectangle 30">
            <a:extLst>
              <a:ext uri="{FF2B5EF4-FFF2-40B4-BE49-F238E27FC236}">
                <a16:creationId xmlns:a16="http://schemas.microsoft.com/office/drawing/2014/main" id="{E1E0FB43-8C08-4F4F-B3B7-02D9266F5627}"/>
              </a:ext>
            </a:extLst>
          </p:cNvPr>
          <p:cNvSpPr/>
          <p:nvPr/>
        </p:nvSpPr>
        <p:spPr>
          <a:xfrm>
            <a:off x="6185381" y="5150118"/>
            <a:ext cx="951412" cy="304413"/>
          </a:xfrm>
          <a:prstGeom prst="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Dependencies</a:t>
            </a:r>
          </a:p>
        </p:txBody>
      </p:sp>
      <p:sp>
        <p:nvSpPr>
          <p:cNvPr id="33" name="Rectangle 32">
            <a:extLst>
              <a:ext uri="{FF2B5EF4-FFF2-40B4-BE49-F238E27FC236}">
                <a16:creationId xmlns:a16="http://schemas.microsoft.com/office/drawing/2014/main" id="{B3AF2E5E-34CD-40C7-BC42-FCC566013526}"/>
              </a:ext>
            </a:extLst>
          </p:cNvPr>
          <p:cNvSpPr/>
          <p:nvPr/>
        </p:nvSpPr>
        <p:spPr>
          <a:xfrm>
            <a:off x="6185382" y="4710508"/>
            <a:ext cx="951412" cy="311657"/>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App</a:t>
            </a:r>
          </a:p>
        </p:txBody>
      </p:sp>
      <p:sp>
        <p:nvSpPr>
          <p:cNvPr id="34" name="Rectangle 33">
            <a:extLst>
              <a:ext uri="{FF2B5EF4-FFF2-40B4-BE49-F238E27FC236}">
                <a16:creationId xmlns:a16="http://schemas.microsoft.com/office/drawing/2014/main" id="{D925DB81-E75C-4CB6-BA24-4925409AF306}"/>
              </a:ext>
            </a:extLst>
          </p:cNvPr>
          <p:cNvSpPr/>
          <p:nvPr/>
        </p:nvSpPr>
        <p:spPr>
          <a:xfrm>
            <a:off x="3820069" y="3952141"/>
            <a:ext cx="951412" cy="304413"/>
          </a:xfrm>
          <a:prstGeom prst="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Dependencies</a:t>
            </a:r>
          </a:p>
        </p:txBody>
      </p:sp>
      <p:sp>
        <p:nvSpPr>
          <p:cNvPr id="35" name="Rectangle 34">
            <a:extLst>
              <a:ext uri="{FF2B5EF4-FFF2-40B4-BE49-F238E27FC236}">
                <a16:creationId xmlns:a16="http://schemas.microsoft.com/office/drawing/2014/main" id="{A7FB4E31-7E9A-47B4-A4B9-DE6BA5924423}"/>
              </a:ext>
            </a:extLst>
          </p:cNvPr>
          <p:cNvSpPr/>
          <p:nvPr/>
        </p:nvSpPr>
        <p:spPr>
          <a:xfrm>
            <a:off x="3820070" y="3512531"/>
            <a:ext cx="951412" cy="311657"/>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App</a:t>
            </a:r>
          </a:p>
        </p:txBody>
      </p:sp>
      <p:sp>
        <p:nvSpPr>
          <p:cNvPr id="36" name="Rectangle 35">
            <a:extLst>
              <a:ext uri="{FF2B5EF4-FFF2-40B4-BE49-F238E27FC236}">
                <a16:creationId xmlns:a16="http://schemas.microsoft.com/office/drawing/2014/main" id="{18E16826-FF8C-4F1E-9A1B-6AA27E992F56}"/>
              </a:ext>
            </a:extLst>
          </p:cNvPr>
          <p:cNvSpPr/>
          <p:nvPr/>
        </p:nvSpPr>
        <p:spPr>
          <a:xfrm>
            <a:off x="7224074" y="3497262"/>
            <a:ext cx="951412" cy="28750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ubuntu</a:t>
            </a:r>
          </a:p>
        </p:txBody>
      </p:sp>
      <p:sp>
        <p:nvSpPr>
          <p:cNvPr id="37" name="Rectangle 36">
            <a:extLst>
              <a:ext uri="{FF2B5EF4-FFF2-40B4-BE49-F238E27FC236}">
                <a16:creationId xmlns:a16="http://schemas.microsoft.com/office/drawing/2014/main" id="{085E876C-6470-442C-B486-ADB5E106C835}"/>
              </a:ext>
            </a:extLst>
          </p:cNvPr>
          <p:cNvSpPr/>
          <p:nvPr/>
        </p:nvSpPr>
        <p:spPr>
          <a:xfrm>
            <a:off x="5522097" y="4066006"/>
            <a:ext cx="951412" cy="287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ubuntu</a:t>
            </a:r>
          </a:p>
        </p:txBody>
      </p:sp>
      <p:sp>
        <p:nvSpPr>
          <p:cNvPr id="32" name="TextBox 31">
            <a:extLst>
              <a:ext uri="{FF2B5EF4-FFF2-40B4-BE49-F238E27FC236}">
                <a16:creationId xmlns:a16="http://schemas.microsoft.com/office/drawing/2014/main" id="{E78DE1D1-3EA2-44B8-9031-474499E30DF2}"/>
              </a:ext>
            </a:extLst>
          </p:cNvPr>
          <p:cNvSpPr txBox="1"/>
          <p:nvPr/>
        </p:nvSpPr>
        <p:spPr>
          <a:xfrm>
            <a:off x="7224074" y="5188321"/>
            <a:ext cx="688650" cy="276999"/>
          </a:xfrm>
          <a:prstGeom prst="rect">
            <a:avLst/>
          </a:prstGeom>
          <a:noFill/>
        </p:spPr>
        <p:txBody>
          <a:bodyPr wrap="none" rtlCol="0">
            <a:spAutoFit/>
          </a:bodyPr>
          <a:lstStyle/>
          <a:p>
            <a:r>
              <a:rPr lang="en-AU" sz="1200" dirty="0"/>
              <a:t>3 Layers</a:t>
            </a:r>
          </a:p>
        </p:txBody>
      </p:sp>
      <p:sp>
        <p:nvSpPr>
          <p:cNvPr id="42" name="TextBox 41">
            <a:extLst>
              <a:ext uri="{FF2B5EF4-FFF2-40B4-BE49-F238E27FC236}">
                <a16:creationId xmlns:a16="http://schemas.microsoft.com/office/drawing/2014/main" id="{1D7F2289-CB87-47C1-BF4E-6B4297C79098}"/>
              </a:ext>
            </a:extLst>
          </p:cNvPr>
          <p:cNvSpPr txBox="1"/>
          <p:nvPr/>
        </p:nvSpPr>
        <p:spPr>
          <a:xfrm>
            <a:off x="3965197" y="4302469"/>
            <a:ext cx="688650" cy="276999"/>
          </a:xfrm>
          <a:prstGeom prst="rect">
            <a:avLst/>
          </a:prstGeom>
          <a:noFill/>
        </p:spPr>
        <p:txBody>
          <a:bodyPr wrap="none" rtlCol="0">
            <a:spAutoFit/>
          </a:bodyPr>
          <a:lstStyle/>
          <a:p>
            <a:r>
              <a:rPr lang="en-AU" sz="1200" dirty="0"/>
              <a:t>2 Layers</a:t>
            </a:r>
          </a:p>
        </p:txBody>
      </p:sp>
      <p:sp>
        <p:nvSpPr>
          <p:cNvPr id="43" name="TextBox 42">
            <a:extLst>
              <a:ext uri="{FF2B5EF4-FFF2-40B4-BE49-F238E27FC236}">
                <a16:creationId xmlns:a16="http://schemas.microsoft.com/office/drawing/2014/main" id="{E4D7C76E-1592-4EAA-B370-388715581D2F}"/>
              </a:ext>
            </a:extLst>
          </p:cNvPr>
          <p:cNvSpPr txBox="1"/>
          <p:nvPr/>
        </p:nvSpPr>
        <p:spPr>
          <a:xfrm>
            <a:off x="7392315" y="3846835"/>
            <a:ext cx="630365" cy="276999"/>
          </a:xfrm>
          <a:prstGeom prst="rect">
            <a:avLst/>
          </a:prstGeom>
          <a:noFill/>
        </p:spPr>
        <p:txBody>
          <a:bodyPr wrap="none" rtlCol="0">
            <a:spAutoFit/>
          </a:bodyPr>
          <a:lstStyle/>
          <a:p>
            <a:r>
              <a:rPr lang="en-AU" sz="1200" dirty="0"/>
              <a:t>1 Layer</a:t>
            </a:r>
          </a:p>
        </p:txBody>
      </p:sp>
      <p:sp>
        <p:nvSpPr>
          <p:cNvPr id="44" name="TextBox 43">
            <a:extLst>
              <a:ext uri="{FF2B5EF4-FFF2-40B4-BE49-F238E27FC236}">
                <a16:creationId xmlns:a16="http://schemas.microsoft.com/office/drawing/2014/main" id="{B6E0E5F6-C8E1-4E49-9AF2-FA033C5E8A84}"/>
              </a:ext>
            </a:extLst>
          </p:cNvPr>
          <p:cNvSpPr txBox="1"/>
          <p:nvPr/>
        </p:nvSpPr>
        <p:spPr>
          <a:xfrm>
            <a:off x="367252" y="3391360"/>
            <a:ext cx="688650" cy="276999"/>
          </a:xfrm>
          <a:prstGeom prst="rect">
            <a:avLst/>
          </a:prstGeom>
          <a:noFill/>
        </p:spPr>
        <p:txBody>
          <a:bodyPr wrap="none" rtlCol="0">
            <a:spAutoFit/>
          </a:bodyPr>
          <a:lstStyle/>
          <a:p>
            <a:r>
              <a:rPr lang="en-AU" sz="1200" dirty="0"/>
              <a:t>3 Layers</a:t>
            </a:r>
          </a:p>
        </p:txBody>
      </p:sp>
      <p:sp>
        <p:nvSpPr>
          <p:cNvPr id="45" name="TextBox 44">
            <a:extLst>
              <a:ext uri="{FF2B5EF4-FFF2-40B4-BE49-F238E27FC236}">
                <a16:creationId xmlns:a16="http://schemas.microsoft.com/office/drawing/2014/main" id="{042A7650-E714-4581-9CD5-4CE633357FAB}"/>
              </a:ext>
            </a:extLst>
          </p:cNvPr>
          <p:cNvSpPr txBox="1"/>
          <p:nvPr/>
        </p:nvSpPr>
        <p:spPr>
          <a:xfrm>
            <a:off x="10951103" y="3191855"/>
            <a:ext cx="630365" cy="276999"/>
          </a:xfrm>
          <a:prstGeom prst="rect">
            <a:avLst/>
          </a:prstGeom>
          <a:noFill/>
        </p:spPr>
        <p:txBody>
          <a:bodyPr wrap="none" rtlCol="0">
            <a:spAutoFit/>
          </a:bodyPr>
          <a:lstStyle/>
          <a:p>
            <a:r>
              <a:rPr lang="en-AU" sz="1200" dirty="0"/>
              <a:t>1 Layer</a:t>
            </a:r>
          </a:p>
        </p:txBody>
      </p:sp>
    </p:spTree>
    <p:extLst>
      <p:ext uri="{BB962C8B-B14F-4D97-AF65-F5344CB8AC3E}">
        <p14:creationId xmlns:p14="http://schemas.microsoft.com/office/powerpoint/2010/main" val="1571776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2333-AE61-439F-8C2A-2527150514A2}"/>
              </a:ext>
            </a:extLst>
          </p:cNvPr>
          <p:cNvSpPr>
            <a:spLocks noGrp="1"/>
          </p:cNvSpPr>
          <p:nvPr>
            <p:ph type="title"/>
          </p:nvPr>
        </p:nvSpPr>
        <p:spPr>
          <a:xfrm>
            <a:off x="855768" y="372393"/>
            <a:ext cx="10724938" cy="1351952"/>
          </a:xfrm>
        </p:spPr>
        <p:txBody>
          <a:bodyPr>
            <a:normAutofit/>
          </a:bodyPr>
          <a:lstStyle/>
          <a:p>
            <a:r>
              <a:rPr lang="en-AU" sz="4400" dirty="0">
                <a:solidFill>
                  <a:srgbClr val="0078D7"/>
                </a:solidFill>
                <a:latin typeface="Segoe UI Semibold" panose="020B0702040204020203" pitchFamily="34" charset="0"/>
                <a:cs typeface="Segoe UI Semibold" panose="020B0702040204020203" pitchFamily="34" charset="0"/>
              </a:rPr>
              <a:t>Containers</a:t>
            </a:r>
          </a:p>
        </p:txBody>
      </p:sp>
      <p:sp>
        <p:nvSpPr>
          <p:cNvPr id="8" name="Cylinder 7">
            <a:extLst>
              <a:ext uri="{FF2B5EF4-FFF2-40B4-BE49-F238E27FC236}">
                <a16:creationId xmlns:a16="http://schemas.microsoft.com/office/drawing/2014/main" id="{83F6B0A2-6138-478D-8B8C-8F890DDD92A7}"/>
              </a:ext>
            </a:extLst>
          </p:cNvPr>
          <p:cNvSpPr/>
          <p:nvPr/>
        </p:nvSpPr>
        <p:spPr>
          <a:xfrm>
            <a:off x="8852672" y="2535404"/>
            <a:ext cx="1057146" cy="1072806"/>
          </a:xfrm>
          <a:prstGeom prst="can">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1428"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Container Registry</a:t>
            </a:r>
          </a:p>
        </p:txBody>
      </p:sp>
      <p:sp>
        <p:nvSpPr>
          <p:cNvPr id="9" name="Rectangle 8">
            <a:extLst>
              <a:ext uri="{FF2B5EF4-FFF2-40B4-BE49-F238E27FC236}">
                <a16:creationId xmlns:a16="http://schemas.microsoft.com/office/drawing/2014/main" id="{5C357AFC-D99F-46DF-97B7-C2A5E6DD0F71}"/>
              </a:ext>
            </a:extLst>
          </p:cNvPr>
          <p:cNvSpPr/>
          <p:nvPr/>
        </p:nvSpPr>
        <p:spPr>
          <a:xfrm>
            <a:off x="6276449" y="2710312"/>
            <a:ext cx="1364629" cy="76620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my-app:v1</a:t>
            </a:r>
          </a:p>
        </p:txBody>
      </p:sp>
      <p:sp>
        <p:nvSpPr>
          <p:cNvPr id="7" name="Freeform 5">
            <a:extLst>
              <a:ext uri="{FF2B5EF4-FFF2-40B4-BE49-F238E27FC236}">
                <a16:creationId xmlns:a16="http://schemas.microsoft.com/office/drawing/2014/main" id="{DB9DAD73-7683-4918-9FDC-4B9DE5627106}"/>
              </a:ext>
            </a:extLst>
          </p:cNvPr>
          <p:cNvSpPr>
            <a:spLocks noEditPoints="1"/>
          </p:cNvSpPr>
          <p:nvPr/>
        </p:nvSpPr>
        <p:spPr bwMode="auto">
          <a:xfrm>
            <a:off x="3283030" y="2173288"/>
            <a:ext cx="4678283" cy="2451100"/>
          </a:xfrm>
          <a:custGeom>
            <a:avLst/>
            <a:gdLst>
              <a:gd name="T0" fmla="*/ 134 w 9160"/>
              <a:gd name="T1" fmla="*/ 0 h 4880"/>
              <a:gd name="T2" fmla="*/ 134 w 9160"/>
              <a:gd name="T3" fmla="*/ 0 h 4880"/>
              <a:gd name="T4" fmla="*/ 9027 w 9160"/>
              <a:gd name="T5" fmla="*/ 0 h 4880"/>
              <a:gd name="T6" fmla="*/ 9160 w 9160"/>
              <a:gd name="T7" fmla="*/ 134 h 4880"/>
              <a:gd name="T8" fmla="*/ 9160 w 9160"/>
              <a:gd name="T9" fmla="*/ 4747 h 4880"/>
              <a:gd name="T10" fmla="*/ 9027 w 9160"/>
              <a:gd name="T11" fmla="*/ 4880 h 4880"/>
              <a:gd name="T12" fmla="*/ 134 w 9160"/>
              <a:gd name="T13" fmla="*/ 4880 h 4880"/>
              <a:gd name="T14" fmla="*/ 0 w 9160"/>
              <a:gd name="T15" fmla="*/ 4747 h 4880"/>
              <a:gd name="T16" fmla="*/ 0 w 9160"/>
              <a:gd name="T17" fmla="*/ 134 h 4880"/>
              <a:gd name="T18" fmla="*/ 134 w 9160"/>
              <a:gd name="T19" fmla="*/ 0 h 4880"/>
              <a:gd name="T20" fmla="*/ 134 w 9160"/>
              <a:gd name="T21" fmla="*/ 0 h 4880"/>
              <a:gd name="T22" fmla="*/ 134 w 9160"/>
              <a:gd name="T23" fmla="*/ 0 h 4880"/>
              <a:gd name="T24" fmla="*/ 134 w 9160"/>
              <a:gd name="T25" fmla="*/ 0 h 4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60" h="4880">
                <a:moveTo>
                  <a:pt x="134" y="0"/>
                </a:moveTo>
                <a:lnTo>
                  <a:pt x="134" y="0"/>
                </a:lnTo>
                <a:lnTo>
                  <a:pt x="9027" y="0"/>
                </a:lnTo>
                <a:cubicBezTo>
                  <a:pt x="9101" y="0"/>
                  <a:pt x="9160" y="60"/>
                  <a:pt x="9160" y="134"/>
                </a:cubicBezTo>
                <a:lnTo>
                  <a:pt x="9160" y="4747"/>
                </a:lnTo>
                <a:cubicBezTo>
                  <a:pt x="9160" y="4820"/>
                  <a:pt x="9101" y="4880"/>
                  <a:pt x="9027" y="4880"/>
                </a:cubicBezTo>
                <a:lnTo>
                  <a:pt x="134" y="4880"/>
                </a:lnTo>
                <a:cubicBezTo>
                  <a:pt x="60" y="4880"/>
                  <a:pt x="0" y="4820"/>
                  <a:pt x="0" y="4747"/>
                </a:cubicBezTo>
                <a:lnTo>
                  <a:pt x="0" y="134"/>
                </a:lnTo>
                <a:cubicBezTo>
                  <a:pt x="0" y="60"/>
                  <a:pt x="60" y="0"/>
                  <a:pt x="134" y="0"/>
                </a:cubicBezTo>
                <a:lnTo>
                  <a:pt x="134" y="0"/>
                </a:lnTo>
                <a:close/>
                <a:moveTo>
                  <a:pt x="134" y="0"/>
                </a:moveTo>
                <a:lnTo>
                  <a:pt x="134" y="0"/>
                </a:lnTo>
                <a:close/>
              </a:path>
            </a:pathLst>
          </a:custGeom>
          <a:noFill/>
          <a:ln w="444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latin typeface="Segoe UI" panose="020B0502040204020203" pitchFamily="34" charset="0"/>
              <a:cs typeface="Segoe UI" panose="020B0502040204020203" pitchFamily="34" charset="0"/>
            </a:endParaRPr>
          </a:p>
        </p:txBody>
      </p:sp>
      <p:sp>
        <p:nvSpPr>
          <p:cNvPr id="10" name="Freeform 6">
            <a:extLst>
              <a:ext uri="{FF2B5EF4-FFF2-40B4-BE49-F238E27FC236}">
                <a16:creationId xmlns:a16="http://schemas.microsoft.com/office/drawing/2014/main" id="{EAFC88CB-37C0-4C74-B1E8-2AA550CD9340}"/>
              </a:ext>
            </a:extLst>
          </p:cNvPr>
          <p:cNvSpPr>
            <a:spLocks noEditPoints="1"/>
          </p:cNvSpPr>
          <p:nvPr/>
        </p:nvSpPr>
        <p:spPr bwMode="auto">
          <a:xfrm>
            <a:off x="3533775" y="2290763"/>
            <a:ext cx="1198563" cy="669925"/>
          </a:xfrm>
          <a:custGeom>
            <a:avLst/>
            <a:gdLst>
              <a:gd name="T0" fmla="*/ 134 w 2387"/>
              <a:gd name="T1" fmla="*/ 0 h 1333"/>
              <a:gd name="T2" fmla="*/ 134 w 2387"/>
              <a:gd name="T3" fmla="*/ 0 h 1333"/>
              <a:gd name="T4" fmla="*/ 2254 w 2387"/>
              <a:gd name="T5" fmla="*/ 0 h 1333"/>
              <a:gd name="T6" fmla="*/ 2387 w 2387"/>
              <a:gd name="T7" fmla="*/ 133 h 1333"/>
              <a:gd name="T8" fmla="*/ 2387 w 2387"/>
              <a:gd name="T9" fmla="*/ 1200 h 1333"/>
              <a:gd name="T10" fmla="*/ 2254 w 2387"/>
              <a:gd name="T11" fmla="*/ 1333 h 1333"/>
              <a:gd name="T12" fmla="*/ 134 w 2387"/>
              <a:gd name="T13" fmla="*/ 1333 h 1333"/>
              <a:gd name="T14" fmla="*/ 0 w 2387"/>
              <a:gd name="T15" fmla="*/ 1200 h 1333"/>
              <a:gd name="T16" fmla="*/ 0 w 2387"/>
              <a:gd name="T17" fmla="*/ 133 h 1333"/>
              <a:gd name="T18" fmla="*/ 134 w 2387"/>
              <a:gd name="T19" fmla="*/ 0 h 1333"/>
              <a:gd name="T20" fmla="*/ 134 w 2387"/>
              <a:gd name="T21" fmla="*/ 0 h 1333"/>
              <a:gd name="T22" fmla="*/ 134 w 2387"/>
              <a:gd name="T23" fmla="*/ 0 h 1333"/>
              <a:gd name="T24" fmla="*/ 134 w 2387"/>
              <a:gd name="T25" fmla="*/ 0 h 1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7" h="1333">
                <a:moveTo>
                  <a:pt x="134" y="0"/>
                </a:moveTo>
                <a:lnTo>
                  <a:pt x="134" y="0"/>
                </a:lnTo>
                <a:lnTo>
                  <a:pt x="2254" y="0"/>
                </a:lnTo>
                <a:cubicBezTo>
                  <a:pt x="2327" y="0"/>
                  <a:pt x="2387" y="59"/>
                  <a:pt x="2387" y="133"/>
                </a:cubicBezTo>
                <a:lnTo>
                  <a:pt x="2387" y="1200"/>
                </a:lnTo>
                <a:cubicBezTo>
                  <a:pt x="2387" y="1273"/>
                  <a:pt x="2327" y="1333"/>
                  <a:pt x="2254" y="1333"/>
                </a:cubicBezTo>
                <a:lnTo>
                  <a:pt x="134" y="1333"/>
                </a:lnTo>
                <a:cubicBezTo>
                  <a:pt x="60" y="1333"/>
                  <a:pt x="0" y="1273"/>
                  <a:pt x="0" y="1200"/>
                </a:cubicBezTo>
                <a:lnTo>
                  <a:pt x="0" y="133"/>
                </a:lnTo>
                <a:cubicBezTo>
                  <a:pt x="0" y="59"/>
                  <a:pt x="60" y="0"/>
                  <a:pt x="134" y="0"/>
                </a:cubicBezTo>
                <a:lnTo>
                  <a:pt x="134" y="0"/>
                </a:lnTo>
                <a:close/>
                <a:moveTo>
                  <a:pt x="134" y="0"/>
                </a:moveTo>
                <a:lnTo>
                  <a:pt x="134" y="0"/>
                </a:lnTo>
                <a:close/>
              </a:path>
            </a:pathLst>
          </a:custGeom>
          <a:solidFill>
            <a:schemeClr val="accent2"/>
          </a:solidFill>
          <a:ln w="12700" cap="sq">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AU">
              <a:latin typeface="Segoe UI" panose="020B0502040204020203" pitchFamily="34" charset="0"/>
              <a:cs typeface="Segoe UI" panose="020B0502040204020203" pitchFamily="34" charset="0"/>
            </a:endParaRPr>
          </a:p>
        </p:txBody>
      </p:sp>
      <p:sp>
        <p:nvSpPr>
          <p:cNvPr id="11" name="Rectangle 7">
            <a:extLst>
              <a:ext uri="{FF2B5EF4-FFF2-40B4-BE49-F238E27FC236}">
                <a16:creationId xmlns:a16="http://schemas.microsoft.com/office/drawing/2014/main" id="{7717F30E-C0F1-4D56-9164-830B309F32D6}"/>
              </a:ext>
            </a:extLst>
          </p:cNvPr>
          <p:cNvSpPr>
            <a:spLocks noChangeArrowheads="1"/>
          </p:cNvSpPr>
          <p:nvPr/>
        </p:nvSpPr>
        <p:spPr bwMode="auto">
          <a:xfrm>
            <a:off x="3611563" y="2498725"/>
            <a:ext cx="9890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egoe UI" panose="020B0502040204020203" pitchFamily="34" charset="0"/>
                <a:cs typeface="Segoe UI" panose="020B0502040204020203" pitchFamily="34" charset="0"/>
              </a:rPr>
              <a:t>Container</a:t>
            </a:r>
            <a:endParaRPr kumimoji="0" lang="en-US" altLang="en-US" sz="16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12" name="Freeform 8">
            <a:extLst>
              <a:ext uri="{FF2B5EF4-FFF2-40B4-BE49-F238E27FC236}">
                <a16:creationId xmlns:a16="http://schemas.microsoft.com/office/drawing/2014/main" id="{0CBEA4C8-F0D7-46BD-9C4F-80DF58B23886}"/>
              </a:ext>
            </a:extLst>
          </p:cNvPr>
          <p:cNvSpPr>
            <a:spLocks noEditPoints="1"/>
          </p:cNvSpPr>
          <p:nvPr/>
        </p:nvSpPr>
        <p:spPr bwMode="auto">
          <a:xfrm>
            <a:off x="3360738" y="1814608"/>
            <a:ext cx="2160588" cy="358775"/>
          </a:xfrm>
          <a:custGeom>
            <a:avLst/>
            <a:gdLst>
              <a:gd name="T0" fmla="*/ 0 w 4306"/>
              <a:gd name="T1" fmla="*/ 7 h 713"/>
              <a:gd name="T2" fmla="*/ 0 w 4306"/>
              <a:gd name="T3" fmla="*/ 7 h 713"/>
              <a:gd name="T4" fmla="*/ 4306 w 4306"/>
              <a:gd name="T5" fmla="*/ 7 h 713"/>
              <a:gd name="T6" fmla="*/ 4306 w 4306"/>
              <a:gd name="T7" fmla="*/ 713 h 713"/>
              <a:gd name="T8" fmla="*/ 0 w 4306"/>
              <a:gd name="T9" fmla="*/ 713 h 713"/>
              <a:gd name="T10" fmla="*/ 0 w 4306"/>
              <a:gd name="T11" fmla="*/ 7 h 713"/>
              <a:gd name="T12" fmla="*/ 2 w 4306"/>
              <a:gd name="T13" fmla="*/ 0 h 713"/>
              <a:gd name="T14" fmla="*/ 2 w 4306"/>
              <a:gd name="T15" fmla="*/ 0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06" h="713">
                <a:moveTo>
                  <a:pt x="0" y="7"/>
                </a:moveTo>
                <a:lnTo>
                  <a:pt x="0" y="7"/>
                </a:lnTo>
                <a:lnTo>
                  <a:pt x="4306" y="7"/>
                </a:lnTo>
                <a:lnTo>
                  <a:pt x="4306" y="713"/>
                </a:lnTo>
                <a:lnTo>
                  <a:pt x="0" y="713"/>
                </a:lnTo>
                <a:lnTo>
                  <a:pt x="0" y="7"/>
                </a:lnTo>
                <a:close/>
                <a:moveTo>
                  <a:pt x="2" y="0"/>
                </a:moveTo>
                <a:lnTo>
                  <a:pt x="2" y="0"/>
                </a:lnTo>
                <a:close/>
              </a:path>
            </a:pathLst>
          </a:custGeom>
          <a:noFill/>
          <a:ln w="444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latin typeface="Segoe UI" panose="020B0502040204020203" pitchFamily="34" charset="0"/>
              <a:cs typeface="Segoe UI" panose="020B0502040204020203" pitchFamily="34" charset="0"/>
            </a:endParaRPr>
          </a:p>
        </p:txBody>
      </p:sp>
      <p:sp>
        <p:nvSpPr>
          <p:cNvPr id="13" name="Rectangle 9">
            <a:extLst>
              <a:ext uri="{FF2B5EF4-FFF2-40B4-BE49-F238E27FC236}">
                <a16:creationId xmlns:a16="http://schemas.microsoft.com/office/drawing/2014/main" id="{4F39C400-3077-4588-A2F4-6AA89151BD1A}"/>
              </a:ext>
            </a:extLst>
          </p:cNvPr>
          <p:cNvSpPr>
            <a:spLocks noChangeArrowheads="1"/>
          </p:cNvSpPr>
          <p:nvPr/>
        </p:nvSpPr>
        <p:spPr bwMode="auto">
          <a:xfrm>
            <a:off x="3734753" y="1837073"/>
            <a:ext cx="1364669" cy="2923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i="0" u="none" strike="noStrike" cap="none" normalizeH="0" baseline="0" dirty="0">
                <a:ln>
                  <a:noFill/>
                </a:ln>
                <a:solidFill>
                  <a:srgbClr val="333333"/>
                </a:solidFill>
                <a:effectLst/>
                <a:latin typeface="Segoe UI Semibold" panose="020B0702040204020203" pitchFamily="34" charset="0"/>
                <a:cs typeface="Segoe UI Semibold" panose="020B0702040204020203" pitchFamily="34" charset="0"/>
              </a:rPr>
              <a:t>Docker Host</a:t>
            </a:r>
            <a:endParaRPr kumimoji="0" lang="en-US" altLang="en-US" sz="1800"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endParaRPr>
          </a:p>
        </p:txBody>
      </p:sp>
      <p:sp>
        <p:nvSpPr>
          <p:cNvPr id="14" name="Freeform 10">
            <a:extLst>
              <a:ext uri="{FF2B5EF4-FFF2-40B4-BE49-F238E27FC236}">
                <a16:creationId xmlns:a16="http://schemas.microsoft.com/office/drawing/2014/main" id="{67F20A9E-5904-4B74-A16D-2F8E09F01424}"/>
              </a:ext>
            </a:extLst>
          </p:cNvPr>
          <p:cNvSpPr>
            <a:spLocks noEditPoints="1"/>
          </p:cNvSpPr>
          <p:nvPr/>
        </p:nvSpPr>
        <p:spPr bwMode="auto">
          <a:xfrm>
            <a:off x="3533775" y="3998913"/>
            <a:ext cx="4256088" cy="434975"/>
          </a:xfrm>
          <a:custGeom>
            <a:avLst/>
            <a:gdLst>
              <a:gd name="T0" fmla="*/ 134 w 8480"/>
              <a:gd name="T1" fmla="*/ 0 h 866"/>
              <a:gd name="T2" fmla="*/ 134 w 8480"/>
              <a:gd name="T3" fmla="*/ 0 h 866"/>
              <a:gd name="T4" fmla="*/ 8347 w 8480"/>
              <a:gd name="T5" fmla="*/ 0 h 866"/>
              <a:gd name="T6" fmla="*/ 8480 w 8480"/>
              <a:gd name="T7" fmla="*/ 133 h 866"/>
              <a:gd name="T8" fmla="*/ 8480 w 8480"/>
              <a:gd name="T9" fmla="*/ 733 h 866"/>
              <a:gd name="T10" fmla="*/ 8347 w 8480"/>
              <a:gd name="T11" fmla="*/ 866 h 866"/>
              <a:gd name="T12" fmla="*/ 134 w 8480"/>
              <a:gd name="T13" fmla="*/ 866 h 866"/>
              <a:gd name="T14" fmla="*/ 0 w 8480"/>
              <a:gd name="T15" fmla="*/ 733 h 866"/>
              <a:gd name="T16" fmla="*/ 0 w 8480"/>
              <a:gd name="T17" fmla="*/ 133 h 866"/>
              <a:gd name="T18" fmla="*/ 134 w 8480"/>
              <a:gd name="T19" fmla="*/ 0 h 866"/>
              <a:gd name="T20" fmla="*/ 134 w 8480"/>
              <a:gd name="T21" fmla="*/ 0 h 866"/>
              <a:gd name="T22" fmla="*/ 134 w 8480"/>
              <a:gd name="T23" fmla="*/ 0 h 866"/>
              <a:gd name="T24" fmla="*/ 134 w 8480"/>
              <a:gd name="T25" fmla="*/ 0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80" h="866">
                <a:moveTo>
                  <a:pt x="134" y="0"/>
                </a:moveTo>
                <a:lnTo>
                  <a:pt x="134" y="0"/>
                </a:lnTo>
                <a:lnTo>
                  <a:pt x="8347" y="0"/>
                </a:lnTo>
                <a:cubicBezTo>
                  <a:pt x="8421" y="0"/>
                  <a:pt x="8480" y="59"/>
                  <a:pt x="8480" y="133"/>
                </a:cubicBezTo>
                <a:lnTo>
                  <a:pt x="8480" y="733"/>
                </a:lnTo>
                <a:cubicBezTo>
                  <a:pt x="8480" y="806"/>
                  <a:pt x="8421" y="866"/>
                  <a:pt x="8347" y="866"/>
                </a:cubicBezTo>
                <a:lnTo>
                  <a:pt x="134" y="866"/>
                </a:lnTo>
                <a:cubicBezTo>
                  <a:pt x="60" y="866"/>
                  <a:pt x="0" y="806"/>
                  <a:pt x="0" y="733"/>
                </a:cubicBezTo>
                <a:lnTo>
                  <a:pt x="0" y="133"/>
                </a:lnTo>
                <a:cubicBezTo>
                  <a:pt x="0" y="59"/>
                  <a:pt x="60" y="0"/>
                  <a:pt x="134" y="0"/>
                </a:cubicBezTo>
                <a:lnTo>
                  <a:pt x="134" y="0"/>
                </a:lnTo>
                <a:close/>
                <a:moveTo>
                  <a:pt x="134" y="0"/>
                </a:moveTo>
                <a:lnTo>
                  <a:pt x="134" y="0"/>
                </a:lnTo>
                <a:close/>
              </a:path>
            </a:pathLst>
          </a:custGeom>
          <a:solidFill>
            <a:schemeClr val="accent5"/>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AU">
              <a:solidFill>
                <a:schemeClr val="bg1"/>
              </a:solidFill>
              <a:latin typeface="Segoe UI" panose="020B0502040204020203" pitchFamily="34" charset="0"/>
              <a:cs typeface="Segoe UI" panose="020B0502040204020203" pitchFamily="34" charset="0"/>
            </a:endParaRPr>
          </a:p>
        </p:txBody>
      </p:sp>
      <p:sp>
        <p:nvSpPr>
          <p:cNvPr id="15" name="Freeform 11">
            <a:extLst>
              <a:ext uri="{FF2B5EF4-FFF2-40B4-BE49-F238E27FC236}">
                <a16:creationId xmlns:a16="http://schemas.microsoft.com/office/drawing/2014/main" id="{EE767D4A-0DE3-41D5-ADDB-08868BAF51C3}"/>
              </a:ext>
            </a:extLst>
          </p:cNvPr>
          <p:cNvSpPr>
            <a:spLocks noEditPoints="1"/>
          </p:cNvSpPr>
          <p:nvPr/>
        </p:nvSpPr>
        <p:spPr bwMode="auto">
          <a:xfrm>
            <a:off x="3533775" y="3998913"/>
            <a:ext cx="4256088" cy="434975"/>
          </a:xfrm>
          <a:custGeom>
            <a:avLst/>
            <a:gdLst>
              <a:gd name="T0" fmla="*/ 134 w 8480"/>
              <a:gd name="T1" fmla="*/ 0 h 866"/>
              <a:gd name="T2" fmla="*/ 134 w 8480"/>
              <a:gd name="T3" fmla="*/ 0 h 866"/>
              <a:gd name="T4" fmla="*/ 8347 w 8480"/>
              <a:gd name="T5" fmla="*/ 0 h 866"/>
              <a:gd name="T6" fmla="*/ 8480 w 8480"/>
              <a:gd name="T7" fmla="*/ 133 h 866"/>
              <a:gd name="T8" fmla="*/ 8480 w 8480"/>
              <a:gd name="T9" fmla="*/ 733 h 866"/>
              <a:gd name="T10" fmla="*/ 8347 w 8480"/>
              <a:gd name="T11" fmla="*/ 866 h 866"/>
              <a:gd name="T12" fmla="*/ 134 w 8480"/>
              <a:gd name="T13" fmla="*/ 866 h 866"/>
              <a:gd name="T14" fmla="*/ 0 w 8480"/>
              <a:gd name="T15" fmla="*/ 733 h 866"/>
              <a:gd name="T16" fmla="*/ 0 w 8480"/>
              <a:gd name="T17" fmla="*/ 133 h 866"/>
              <a:gd name="T18" fmla="*/ 134 w 8480"/>
              <a:gd name="T19" fmla="*/ 0 h 866"/>
              <a:gd name="T20" fmla="*/ 134 w 8480"/>
              <a:gd name="T21" fmla="*/ 0 h 866"/>
              <a:gd name="T22" fmla="*/ 134 w 8480"/>
              <a:gd name="T23" fmla="*/ 0 h 866"/>
              <a:gd name="T24" fmla="*/ 134 w 8480"/>
              <a:gd name="T25" fmla="*/ 0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80" h="866">
                <a:moveTo>
                  <a:pt x="134" y="0"/>
                </a:moveTo>
                <a:lnTo>
                  <a:pt x="134" y="0"/>
                </a:lnTo>
                <a:lnTo>
                  <a:pt x="8347" y="0"/>
                </a:lnTo>
                <a:cubicBezTo>
                  <a:pt x="8421" y="0"/>
                  <a:pt x="8480" y="59"/>
                  <a:pt x="8480" y="133"/>
                </a:cubicBezTo>
                <a:lnTo>
                  <a:pt x="8480" y="733"/>
                </a:lnTo>
                <a:cubicBezTo>
                  <a:pt x="8480" y="806"/>
                  <a:pt x="8421" y="866"/>
                  <a:pt x="8347" y="866"/>
                </a:cubicBezTo>
                <a:lnTo>
                  <a:pt x="134" y="866"/>
                </a:lnTo>
                <a:cubicBezTo>
                  <a:pt x="60" y="866"/>
                  <a:pt x="0" y="806"/>
                  <a:pt x="0" y="733"/>
                </a:cubicBezTo>
                <a:lnTo>
                  <a:pt x="0" y="133"/>
                </a:lnTo>
                <a:cubicBezTo>
                  <a:pt x="0" y="59"/>
                  <a:pt x="60" y="0"/>
                  <a:pt x="134" y="0"/>
                </a:cubicBezTo>
                <a:lnTo>
                  <a:pt x="134" y="0"/>
                </a:lnTo>
                <a:close/>
                <a:moveTo>
                  <a:pt x="134" y="0"/>
                </a:moveTo>
                <a:lnTo>
                  <a:pt x="134" y="0"/>
                </a:lnTo>
                <a:close/>
              </a:path>
            </a:pathLst>
          </a:custGeom>
          <a:noFill/>
          <a:ln w="12700"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latin typeface="Segoe UI" panose="020B0502040204020203" pitchFamily="34" charset="0"/>
              <a:cs typeface="Segoe UI" panose="020B0502040204020203" pitchFamily="34" charset="0"/>
            </a:endParaRPr>
          </a:p>
        </p:txBody>
      </p:sp>
      <p:sp>
        <p:nvSpPr>
          <p:cNvPr id="95" name="Freeform 91">
            <a:extLst>
              <a:ext uri="{FF2B5EF4-FFF2-40B4-BE49-F238E27FC236}">
                <a16:creationId xmlns:a16="http://schemas.microsoft.com/office/drawing/2014/main" id="{F71B7089-B9CA-4140-A0BC-276AD646F981}"/>
              </a:ext>
            </a:extLst>
          </p:cNvPr>
          <p:cNvSpPr>
            <a:spLocks/>
          </p:cNvSpPr>
          <p:nvPr/>
        </p:nvSpPr>
        <p:spPr bwMode="auto">
          <a:xfrm>
            <a:off x="7641078" y="3070225"/>
            <a:ext cx="1221935" cy="47625"/>
          </a:xfrm>
          <a:custGeom>
            <a:avLst/>
            <a:gdLst>
              <a:gd name="T0" fmla="*/ 2574 w 2574"/>
              <a:gd name="T1" fmla="*/ 2574 w 2574"/>
              <a:gd name="T2" fmla="*/ 0 w 2574"/>
            </a:gdLst>
            <a:ahLst/>
            <a:cxnLst>
              <a:cxn ang="0">
                <a:pos x="T0" y="0"/>
              </a:cxn>
              <a:cxn ang="0">
                <a:pos x="T1" y="0"/>
              </a:cxn>
              <a:cxn ang="0">
                <a:pos x="T2" y="0"/>
              </a:cxn>
            </a:cxnLst>
            <a:rect l="0" t="0" r="r" b="b"/>
            <a:pathLst>
              <a:path w="2574">
                <a:moveTo>
                  <a:pt x="2574" y="0"/>
                </a:moveTo>
                <a:lnTo>
                  <a:pt x="2574" y="0"/>
                </a:lnTo>
                <a:lnTo>
                  <a:pt x="0"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latin typeface="Segoe UI" panose="020B0502040204020203" pitchFamily="34" charset="0"/>
              <a:cs typeface="Segoe UI" panose="020B0502040204020203" pitchFamily="34" charset="0"/>
            </a:endParaRPr>
          </a:p>
        </p:txBody>
      </p:sp>
      <p:sp>
        <p:nvSpPr>
          <p:cNvPr id="97" name="Freeform 93">
            <a:extLst>
              <a:ext uri="{FF2B5EF4-FFF2-40B4-BE49-F238E27FC236}">
                <a16:creationId xmlns:a16="http://schemas.microsoft.com/office/drawing/2014/main" id="{918BAA4A-1F00-47CC-8E3F-751DEA8EDED4}"/>
              </a:ext>
            </a:extLst>
          </p:cNvPr>
          <p:cNvSpPr>
            <a:spLocks noEditPoints="1"/>
          </p:cNvSpPr>
          <p:nvPr/>
        </p:nvSpPr>
        <p:spPr bwMode="auto">
          <a:xfrm>
            <a:off x="7641079" y="3056335"/>
            <a:ext cx="63500" cy="47625"/>
          </a:xfrm>
          <a:custGeom>
            <a:avLst/>
            <a:gdLst>
              <a:gd name="T0" fmla="*/ 0 w 128"/>
              <a:gd name="T1" fmla="*/ 48 h 96"/>
              <a:gd name="T2" fmla="*/ 0 w 128"/>
              <a:gd name="T3" fmla="*/ 48 h 96"/>
              <a:gd name="T4" fmla="*/ 128 w 128"/>
              <a:gd name="T5" fmla="*/ 96 h 96"/>
              <a:gd name="T6" fmla="*/ 128 w 128"/>
              <a:gd name="T7" fmla="*/ 0 h 96"/>
              <a:gd name="T8" fmla="*/ 0 w 128"/>
              <a:gd name="T9" fmla="*/ 48 h 96"/>
              <a:gd name="T10" fmla="*/ 0 w 128"/>
              <a:gd name="T11" fmla="*/ 48 h 96"/>
              <a:gd name="T12" fmla="*/ 0 w 128"/>
              <a:gd name="T13" fmla="*/ 48 h 96"/>
            </a:gdLst>
            <a:ahLst/>
            <a:cxnLst>
              <a:cxn ang="0">
                <a:pos x="T0" y="T1"/>
              </a:cxn>
              <a:cxn ang="0">
                <a:pos x="T2" y="T3"/>
              </a:cxn>
              <a:cxn ang="0">
                <a:pos x="T4" y="T5"/>
              </a:cxn>
              <a:cxn ang="0">
                <a:pos x="T6" y="T7"/>
              </a:cxn>
              <a:cxn ang="0">
                <a:pos x="T8" y="T9"/>
              </a:cxn>
              <a:cxn ang="0">
                <a:pos x="T10" y="T11"/>
              </a:cxn>
              <a:cxn ang="0">
                <a:pos x="T12" y="T13"/>
              </a:cxn>
            </a:cxnLst>
            <a:rect l="0" t="0" r="r" b="b"/>
            <a:pathLst>
              <a:path w="128" h="96">
                <a:moveTo>
                  <a:pt x="0" y="48"/>
                </a:moveTo>
                <a:lnTo>
                  <a:pt x="0" y="48"/>
                </a:lnTo>
                <a:lnTo>
                  <a:pt x="128" y="96"/>
                </a:lnTo>
                <a:lnTo>
                  <a:pt x="128" y="0"/>
                </a:lnTo>
                <a:lnTo>
                  <a:pt x="0" y="48"/>
                </a:lnTo>
                <a:close/>
                <a:moveTo>
                  <a:pt x="0" y="48"/>
                </a:moveTo>
                <a:lnTo>
                  <a:pt x="0" y="48"/>
                </a:ln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latin typeface="Segoe UI" panose="020B0502040204020203" pitchFamily="34" charset="0"/>
              <a:cs typeface="Segoe UI" panose="020B0502040204020203" pitchFamily="34" charset="0"/>
            </a:endParaRPr>
          </a:p>
        </p:txBody>
      </p:sp>
      <p:sp>
        <p:nvSpPr>
          <p:cNvPr id="98" name="Freeform 94">
            <a:extLst>
              <a:ext uri="{FF2B5EF4-FFF2-40B4-BE49-F238E27FC236}">
                <a16:creationId xmlns:a16="http://schemas.microsoft.com/office/drawing/2014/main" id="{656F1D56-403D-4E7C-B367-8E84393F94E1}"/>
              </a:ext>
            </a:extLst>
          </p:cNvPr>
          <p:cNvSpPr>
            <a:spLocks/>
          </p:cNvSpPr>
          <p:nvPr/>
        </p:nvSpPr>
        <p:spPr bwMode="auto">
          <a:xfrm>
            <a:off x="4835525" y="2628900"/>
            <a:ext cx="1440925" cy="269875"/>
          </a:xfrm>
          <a:custGeom>
            <a:avLst/>
            <a:gdLst>
              <a:gd name="T0" fmla="*/ 2890 w 2890"/>
              <a:gd name="T1" fmla="*/ 538 h 538"/>
              <a:gd name="T2" fmla="*/ 2890 w 2890"/>
              <a:gd name="T3" fmla="*/ 538 h 538"/>
              <a:gd name="T4" fmla="*/ 1620 w 2890"/>
              <a:gd name="T5" fmla="*/ 77 h 538"/>
              <a:gd name="T6" fmla="*/ 0 w 2890"/>
              <a:gd name="T7" fmla="*/ 30 h 538"/>
            </a:gdLst>
            <a:ahLst/>
            <a:cxnLst>
              <a:cxn ang="0">
                <a:pos x="T0" y="T1"/>
              </a:cxn>
              <a:cxn ang="0">
                <a:pos x="T2" y="T3"/>
              </a:cxn>
              <a:cxn ang="0">
                <a:pos x="T4" y="T5"/>
              </a:cxn>
              <a:cxn ang="0">
                <a:pos x="T6" y="T7"/>
              </a:cxn>
            </a:cxnLst>
            <a:rect l="0" t="0" r="r" b="b"/>
            <a:pathLst>
              <a:path w="2890" h="538">
                <a:moveTo>
                  <a:pt x="2890" y="538"/>
                </a:moveTo>
                <a:lnTo>
                  <a:pt x="2890" y="538"/>
                </a:lnTo>
                <a:cubicBezTo>
                  <a:pt x="2467" y="385"/>
                  <a:pt x="2130" y="163"/>
                  <a:pt x="1620" y="77"/>
                </a:cubicBezTo>
                <a:cubicBezTo>
                  <a:pt x="1158" y="0"/>
                  <a:pt x="553" y="35"/>
                  <a:pt x="0" y="30"/>
                </a:cubicBez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latin typeface="Segoe UI" panose="020B0502040204020203" pitchFamily="34" charset="0"/>
              <a:cs typeface="Segoe UI" panose="020B0502040204020203" pitchFamily="34" charset="0"/>
            </a:endParaRPr>
          </a:p>
        </p:txBody>
      </p:sp>
      <p:sp>
        <p:nvSpPr>
          <p:cNvPr id="99" name="Freeform 95">
            <a:extLst>
              <a:ext uri="{FF2B5EF4-FFF2-40B4-BE49-F238E27FC236}">
                <a16:creationId xmlns:a16="http://schemas.microsoft.com/office/drawing/2014/main" id="{D182949D-C1C5-44F3-9200-0DEBB030648F}"/>
              </a:ext>
            </a:extLst>
          </p:cNvPr>
          <p:cNvSpPr>
            <a:spLocks noEditPoints="1"/>
          </p:cNvSpPr>
          <p:nvPr/>
        </p:nvSpPr>
        <p:spPr bwMode="auto">
          <a:xfrm>
            <a:off x="4770438" y="2619375"/>
            <a:ext cx="65088" cy="47625"/>
          </a:xfrm>
          <a:custGeom>
            <a:avLst/>
            <a:gdLst>
              <a:gd name="T0" fmla="*/ 0 w 128"/>
              <a:gd name="T1" fmla="*/ 46 h 96"/>
              <a:gd name="T2" fmla="*/ 0 w 128"/>
              <a:gd name="T3" fmla="*/ 46 h 96"/>
              <a:gd name="T4" fmla="*/ 127 w 128"/>
              <a:gd name="T5" fmla="*/ 96 h 96"/>
              <a:gd name="T6" fmla="*/ 128 w 128"/>
              <a:gd name="T7" fmla="*/ 0 h 96"/>
              <a:gd name="T8" fmla="*/ 0 w 128"/>
              <a:gd name="T9" fmla="*/ 46 h 96"/>
              <a:gd name="T10" fmla="*/ 0 w 128"/>
              <a:gd name="T11" fmla="*/ 46 h 96"/>
              <a:gd name="T12" fmla="*/ 0 w 128"/>
              <a:gd name="T13" fmla="*/ 46 h 96"/>
            </a:gdLst>
            <a:ahLst/>
            <a:cxnLst>
              <a:cxn ang="0">
                <a:pos x="T0" y="T1"/>
              </a:cxn>
              <a:cxn ang="0">
                <a:pos x="T2" y="T3"/>
              </a:cxn>
              <a:cxn ang="0">
                <a:pos x="T4" y="T5"/>
              </a:cxn>
              <a:cxn ang="0">
                <a:pos x="T6" y="T7"/>
              </a:cxn>
              <a:cxn ang="0">
                <a:pos x="T8" y="T9"/>
              </a:cxn>
              <a:cxn ang="0">
                <a:pos x="T10" y="T11"/>
              </a:cxn>
              <a:cxn ang="0">
                <a:pos x="T12" y="T13"/>
              </a:cxn>
            </a:cxnLst>
            <a:rect l="0" t="0" r="r" b="b"/>
            <a:pathLst>
              <a:path w="128" h="96">
                <a:moveTo>
                  <a:pt x="0" y="46"/>
                </a:moveTo>
                <a:lnTo>
                  <a:pt x="0" y="46"/>
                </a:lnTo>
                <a:lnTo>
                  <a:pt x="127" y="96"/>
                </a:lnTo>
                <a:lnTo>
                  <a:pt x="128" y="0"/>
                </a:lnTo>
                <a:lnTo>
                  <a:pt x="0" y="46"/>
                </a:lnTo>
                <a:close/>
                <a:moveTo>
                  <a:pt x="0" y="46"/>
                </a:moveTo>
                <a:lnTo>
                  <a:pt x="0" y="46"/>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latin typeface="Segoe UI" panose="020B0502040204020203" pitchFamily="34" charset="0"/>
              <a:cs typeface="Segoe UI" panose="020B0502040204020203" pitchFamily="34" charset="0"/>
            </a:endParaRPr>
          </a:p>
        </p:txBody>
      </p:sp>
      <p:sp>
        <p:nvSpPr>
          <p:cNvPr id="100" name="Freeform 96">
            <a:extLst>
              <a:ext uri="{FF2B5EF4-FFF2-40B4-BE49-F238E27FC236}">
                <a16:creationId xmlns:a16="http://schemas.microsoft.com/office/drawing/2014/main" id="{9AE21066-688A-46B3-BA6B-930C890680A5}"/>
              </a:ext>
            </a:extLst>
          </p:cNvPr>
          <p:cNvSpPr>
            <a:spLocks noEditPoints="1"/>
          </p:cNvSpPr>
          <p:nvPr/>
        </p:nvSpPr>
        <p:spPr bwMode="auto">
          <a:xfrm>
            <a:off x="4770438" y="2619375"/>
            <a:ext cx="65088" cy="47625"/>
          </a:xfrm>
          <a:custGeom>
            <a:avLst/>
            <a:gdLst>
              <a:gd name="T0" fmla="*/ 0 w 128"/>
              <a:gd name="T1" fmla="*/ 46 h 96"/>
              <a:gd name="T2" fmla="*/ 0 w 128"/>
              <a:gd name="T3" fmla="*/ 46 h 96"/>
              <a:gd name="T4" fmla="*/ 127 w 128"/>
              <a:gd name="T5" fmla="*/ 96 h 96"/>
              <a:gd name="T6" fmla="*/ 128 w 128"/>
              <a:gd name="T7" fmla="*/ 0 h 96"/>
              <a:gd name="T8" fmla="*/ 0 w 128"/>
              <a:gd name="T9" fmla="*/ 46 h 96"/>
              <a:gd name="T10" fmla="*/ 0 w 128"/>
              <a:gd name="T11" fmla="*/ 46 h 96"/>
              <a:gd name="T12" fmla="*/ 0 w 128"/>
              <a:gd name="T13" fmla="*/ 46 h 96"/>
            </a:gdLst>
            <a:ahLst/>
            <a:cxnLst>
              <a:cxn ang="0">
                <a:pos x="T0" y="T1"/>
              </a:cxn>
              <a:cxn ang="0">
                <a:pos x="T2" y="T3"/>
              </a:cxn>
              <a:cxn ang="0">
                <a:pos x="T4" y="T5"/>
              </a:cxn>
              <a:cxn ang="0">
                <a:pos x="T6" y="T7"/>
              </a:cxn>
              <a:cxn ang="0">
                <a:pos x="T8" y="T9"/>
              </a:cxn>
              <a:cxn ang="0">
                <a:pos x="T10" y="T11"/>
              </a:cxn>
              <a:cxn ang="0">
                <a:pos x="T12" y="T13"/>
              </a:cxn>
            </a:cxnLst>
            <a:rect l="0" t="0" r="r" b="b"/>
            <a:pathLst>
              <a:path w="128" h="96">
                <a:moveTo>
                  <a:pt x="0" y="46"/>
                </a:moveTo>
                <a:lnTo>
                  <a:pt x="0" y="46"/>
                </a:lnTo>
                <a:lnTo>
                  <a:pt x="127" y="96"/>
                </a:lnTo>
                <a:lnTo>
                  <a:pt x="128" y="0"/>
                </a:lnTo>
                <a:lnTo>
                  <a:pt x="0" y="46"/>
                </a:lnTo>
                <a:close/>
                <a:moveTo>
                  <a:pt x="0" y="46"/>
                </a:moveTo>
                <a:lnTo>
                  <a:pt x="0" y="46"/>
                </a:ln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latin typeface="Segoe UI" panose="020B0502040204020203" pitchFamily="34" charset="0"/>
              <a:cs typeface="Segoe UI" panose="020B0502040204020203" pitchFamily="34" charset="0"/>
            </a:endParaRPr>
          </a:p>
        </p:txBody>
      </p:sp>
      <p:sp>
        <p:nvSpPr>
          <p:cNvPr id="101" name="Freeform 97">
            <a:extLst>
              <a:ext uri="{FF2B5EF4-FFF2-40B4-BE49-F238E27FC236}">
                <a16:creationId xmlns:a16="http://schemas.microsoft.com/office/drawing/2014/main" id="{0A402065-DCC6-413B-945D-D544B5E7194D}"/>
              </a:ext>
            </a:extLst>
          </p:cNvPr>
          <p:cNvSpPr>
            <a:spLocks/>
          </p:cNvSpPr>
          <p:nvPr/>
        </p:nvSpPr>
        <p:spPr bwMode="auto">
          <a:xfrm>
            <a:off x="5665788" y="5371718"/>
            <a:ext cx="0" cy="239712"/>
          </a:xfrm>
          <a:custGeom>
            <a:avLst/>
            <a:gdLst>
              <a:gd name="T0" fmla="*/ 479 h 479"/>
              <a:gd name="T1" fmla="*/ 479 h 479"/>
              <a:gd name="T2" fmla="*/ 0 h 479"/>
            </a:gdLst>
            <a:ahLst/>
            <a:cxnLst>
              <a:cxn ang="0">
                <a:pos x="0" y="T0"/>
              </a:cxn>
              <a:cxn ang="0">
                <a:pos x="0" y="T1"/>
              </a:cxn>
              <a:cxn ang="0">
                <a:pos x="0" y="T2"/>
              </a:cxn>
            </a:cxnLst>
            <a:rect l="0" t="0" r="r" b="b"/>
            <a:pathLst>
              <a:path h="479">
                <a:moveTo>
                  <a:pt x="0" y="479"/>
                </a:moveTo>
                <a:lnTo>
                  <a:pt x="0" y="479"/>
                </a:lnTo>
                <a:lnTo>
                  <a:pt x="0" y="0"/>
                </a:ln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latin typeface="Segoe UI" panose="020B0502040204020203" pitchFamily="34" charset="0"/>
              <a:cs typeface="Segoe UI" panose="020B0502040204020203" pitchFamily="34" charset="0"/>
            </a:endParaRPr>
          </a:p>
        </p:txBody>
      </p:sp>
      <p:sp>
        <p:nvSpPr>
          <p:cNvPr id="102" name="Freeform 98">
            <a:extLst>
              <a:ext uri="{FF2B5EF4-FFF2-40B4-BE49-F238E27FC236}">
                <a16:creationId xmlns:a16="http://schemas.microsoft.com/office/drawing/2014/main" id="{CB44D443-AA3D-436A-B1C8-3E9E735C917D}"/>
              </a:ext>
            </a:extLst>
          </p:cNvPr>
          <p:cNvSpPr>
            <a:spLocks noEditPoints="1"/>
          </p:cNvSpPr>
          <p:nvPr/>
        </p:nvSpPr>
        <p:spPr bwMode="auto">
          <a:xfrm>
            <a:off x="5641975" y="5306631"/>
            <a:ext cx="47625" cy="65087"/>
          </a:xfrm>
          <a:custGeom>
            <a:avLst/>
            <a:gdLst>
              <a:gd name="T0" fmla="*/ 48 w 96"/>
              <a:gd name="T1" fmla="*/ 0 h 128"/>
              <a:gd name="T2" fmla="*/ 48 w 96"/>
              <a:gd name="T3" fmla="*/ 0 h 128"/>
              <a:gd name="T4" fmla="*/ 0 w 96"/>
              <a:gd name="T5" fmla="*/ 128 h 128"/>
              <a:gd name="T6" fmla="*/ 96 w 96"/>
              <a:gd name="T7" fmla="*/ 128 h 128"/>
              <a:gd name="T8" fmla="*/ 48 w 96"/>
              <a:gd name="T9" fmla="*/ 0 h 128"/>
              <a:gd name="T10" fmla="*/ 48 w 96"/>
              <a:gd name="T11" fmla="*/ 0 h 128"/>
              <a:gd name="T12" fmla="*/ 48 w 96"/>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96" h="128">
                <a:moveTo>
                  <a:pt x="48" y="0"/>
                </a:moveTo>
                <a:lnTo>
                  <a:pt x="48" y="0"/>
                </a:lnTo>
                <a:lnTo>
                  <a:pt x="0" y="128"/>
                </a:lnTo>
                <a:lnTo>
                  <a:pt x="96" y="128"/>
                </a:lnTo>
                <a:lnTo>
                  <a:pt x="48" y="0"/>
                </a:lnTo>
                <a:close/>
                <a:moveTo>
                  <a:pt x="48" y="0"/>
                </a:moveTo>
                <a:lnTo>
                  <a:pt x="4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latin typeface="Segoe UI" panose="020B0502040204020203" pitchFamily="34" charset="0"/>
              <a:cs typeface="Segoe UI" panose="020B0502040204020203" pitchFamily="34" charset="0"/>
            </a:endParaRPr>
          </a:p>
        </p:txBody>
      </p:sp>
      <p:sp>
        <p:nvSpPr>
          <p:cNvPr id="103" name="Freeform 99">
            <a:extLst>
              <a:ext uri="{FF2B5EF4-FFF2-40B4-BE49-F238E27FC236}">
                <a16:creationId xmlns:a16="http://schemas.microsoft.com/office/drawing/2014/main" id="{BAE78A0D-4CAE-4E2A-822F-ABC0BC06480C}"/>
              </a:ext>
            </a:extLst>
          </p:cNvPr>
          <p:cNvSpPr>
            <a:spLocks noEditPoints="1"/>
          </p:cNvSpPr>
          <p:nvPr/>
        </p:nvSpPr>
        <p:spPr bwMode="auto">
          <a:xfrm>
            <a:off x="5641975" y="5306631"/>
            <a:ext cx="47625" cy="65087"/>
          </a:xfrm>
          <a:custGeom>
            <a:avLst/>
            <a:gdLst>
              <a:gd name="T0" fmla="*/ 48 w 96"/>
              <a:gd name="T1" fmla="*/ 0 h 128"/>
              <a:gd name="T2" fmla="*/ 48 w 96"/>
              <a:gd name="T3" fmla="*/ 0 h 128"/>
              <a:gd name="T4" fmla="*/ 0 w 96"/>
              <a:gd name="T5" fmla="*/ 128 h 128"/>
              <a:gd name="T6" fmla="*/ 96 w 96"/>
              <a:gd name="T7" fmla="*/ 128 h 128"/>
              <a:gd name="T8" fmla="*/ 48 w 96"/>
              <a:gd name="T9" fmla="*/ 0 h 128"/>
              <a:gd name="T10" fmla="*/ 48 w 96"/>
              <a:gd name="T11" fmla="*/ 0 h 128"/>
              <a:gd name="T12" fmla="*/ 48 w 96"/>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96" h="128">
                <a:moveTo>
                  <a:pt x="48" y="0"/>
                </a:moveTo>
                <a:lnTo>
                  <a:pt x="48" y="0"/>
                </a:lnTo>
                <a:lnTo>
                  <a:pt x="0" y="128"/>
                </a:lnTo>
                <a:lnTo>
                  <a:pt x="96" y="128"/>
                </a:lnTo>
                <a:lnTo>
                  <a:pt x="48" y="0"/>
                </a:lnTo>
                <a:close/>
                <a:moveTo>
                  <a:pt x="48" y="0"/>
                </a:moveTo>
                <a:lnTo>
                  <a:pt x="48" y="0"/>
                </a:ln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latin typeface="Segoe UI" panose="020B0502040204020203" pitchFamily="34" charset="0"/>
              <a:cs typeface="Segoe UI" panose="020B0502040204020203" pitchFamily="34" charset="0"/>
            </a:endParaRPr>
          </a:p>
        </p:txBody>
      </p:sp>
      <p:sp>
        <p:nvSpPr>
          <p:cNvPr id="104" name="Freeform 100">
            <a:extLst>
              <a:ext uri="{FF2B5EF4-FFF2-40B4-BE49-F238E27FC236}">
                <a16:creationId xmlns:a16="http://schemas.microsoft.com/office/drawing/2014/main" id="{8146D190-B7B8-4E06-828D-DD9C2585BED3}"/>
              </a:ext>
            </a:extLst>
          </p:cNvPr>
          <p:cNvSpPr>
            <a:spLocks/>
          </p:cNvSpPr>
          <p:nvPr/>
        </p:nvSpPr>
        <p:spPr bwMode="auto">
          <a:xfrm>
            <a:off x="7789863" y="3698876"/>
            <a:ext cx="1689935" cy="517515"/>
          </a:xfrm>
          <a:custGeom>
            <a:avLst/>
            <a:gdLst>
              <a:gd name="T0" fmla="*/ 0 w 3109"/>
              <a:gd name="T1" fmla="*/ 1002 h 1003"/>
              <a:gd name="T2" fmla="*/ 0 w 3109"/>
              <a:gd name="T3" fmla="*/ 1002 h 1003"/>
              <a:gd name="T4" fmla="*/ 2292 w 3109"/>
              <a:gd name="T5" fmla="*/ 936 h 1003"/>
              <a:gd name="T6" fmla="*/ 2985 w 3109"/>
              <a:gd name="T7" fmla="*/ 598 h 1003"/>
              <a:gd name="T8" fmla="*/ 3109 w 3109"/>
              <a:gd name="T9" fmla="*/ 0 h 1003"/>
            </a:gdLst>
            <a:ahLst/>
            <a:cxnLst>
              <a:cxn ang="0">
                <a:pos x="T0" y="T1"/>
              </a:cxn>
              <a:cxn ang="0">
                <a:pos x="T2" y="T3"/>
              </a:cxn>
              <a:cxn ang="0">
                <a:pos x="T4" y="T5"/>
              </a:cxn>
              <a:cxn ang="0">
                <a:pos x="T6" y="T7"/>
              </a:cxn>
              <a:cxn ang="0">
                <a:pos x="T8" y="T9"/>
              </a:cxn>
            </a:cxnLst>
            <a:rect l="0" t="0" r="r" b="b"/>
            <a:pathLst>
              <a:path w="3109" h="1003">
                <a:moveTo>
                  <a:pt x="0" y="1002"/>
                </a:moveTo>
                <a:lnTo>
                  <a:pt x="0" y="1002"/>
                </a:lnTo>
                <a:cubicBezTo>
                  <a:pt x="764" y="980"/>
                  <a:pt x="1795" y="1003"/>
                  <a:pt x="2292" y="936"/>
                </a:cubicBezTo>
                <a:cubicBezTo>
                  <a:pt x="2790" y="868"/>
                  <a:pt x="2846" y="782"/>
                  <a:pt x="2985" y="598"/>
                </a:cubicBezTo>
                <a:cubicBezTo>
                  <a:pt x="3096" y="453"/>
                  <a:pt x="3092" y="218"/>
                  <a:pt x="3109" y="0"/>
                </a:cubicBez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latin typeface="Segoe UI" panose="020B0502040204020203" pitchFamily="34" charset="0"/>
              <a:cs typeface="Segoe UI" panose="020B0502040204020203" pitchFamily="34" charset="0"/>
            </a:endParaRPr>
          </a:p>
        </p:txBody>
      </p:sp>
      <p:sp>
        <p:nvSpPr>
          <p:cNvPr id="106" name="Freeform 102">
            <a:extLst>
              <a:ext uri="{FF2B5EF4-FFF2-40B4-BE49-F238E27FC236}">
                <a16:creationId xmlns:a16="http://schemas.microsoft.com/office/drawing/2014/main" id="{CB1D07D8-C0A7-4B85-831A-5934B1F165C1}"/>
              </a:ext>
            </a:extLst>
          </p:cNvPr>
          <p:cNvSpPr>
            <a:spLocks noEditPoints="1"/>
          </p:cNvSpPr>
          <p:nvPr/>
        </p:nvSpPr>
        <p:spPr bwMode="auto">
          <a:xfrm>
            <a:off x="9454208" y="3640974"/>
            <a:ext cx="47625" cy="66675"/>
          </a:xfrm>
          <a:custGeom>
            <a:avLst/>
            <a:gdLst>
              <a:gd name="T0" fmla="*/ 64 w 96"/>
              <a:gd name="T1" fmla="*/ 0 h 133"/>
              <a:gd name="T2" fmla="*/ 64 w 96"/>
              <a:gd name="T3" fmla="*/ 0 h 133"/>
              <a:gd name="T4" fmla="*/ 0 w 96"/>
              <a:gd name="T5" fmla="*/ 121 h 133"/>
              <a:gd name="T6" fmla="*/ 96 w 96"/>
              <a:gd name="T7" fmla="*/ 133 h 133"/>
              <a:gd name="T8" fmla="*/ 64 w 96"/>
              <a:gd name="T9" fmla="*/ 0 h 133"/>
              <a:gd name="T10" fmla="*/ 64 w 96"/>
              <a:gd name="T11" fmla="*/ 0 h 133"/>
              <a:gd name="T12" fmla="*/ 64 w 96"/>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96" h="133">
                <a:moveTo>
                  <a:pt x="64" y="0"/>
                </a:moveTo>
                <a:lnTo>
                  <a:pt x="64" y="0"/>
                </a:lnTo>
                <a:lnTo>
                  <a:pt x="0" y="121"/>
                </a:lnTo>
                <a:lnTo>
                  <a:pt x="96" y="133"/>
                </a:lnTo>
                <a:lnTo>
                  <a:pt x="64" y="0"/>
                </a:lnTo>
                <a:close/>
                <a:moveTo>
                  <a:pt x="64" y="0"/>
                </a:moveTo>
                <a:lnTo>
                  <a:pt x="64" y="0"/>
                </a:lnTo>
                <a:close/>
              </a:path>
            </a:pathLst>
          </a:custGeom>
          <a:solidFill>
            <a:schemeClr val="tx1"/>
          </a:solid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AU">
              <a:latin typeface="Segoe UI" panose="020B0502040204020203" pitchFamily="34" charset="0"/>
              <a:cs typeface="Segoe UI" panose="020B0502040204020203" pitchFamily="34" charset="0"/>
            </a:endParaRPr>
          </a:p>
        </p:txBody>
      </p:sp>
      <p:sp>
        <p:nvSpPr>
          <p:cNvPr id="107" name="Freeform 103">
            <a:extLst>
              <a:ext uri="{FF2B5EF4-FFF2-40B4-BE49-F238E27FC236}">
                <a16:creationId xmlns:a16="http://schemas.microsoft.com/office/drawing/2014/main" id="{422ADFE4-B959-4B47-A564-5AD4422C57AD}"/>
              </a:ext>
            </a:extLst>
          </p:cNvPr>
          <p:cNvSpPr>
            <a:spLocks/>
          </p:cNvSpPr>
          <p:nvPr/>
        </p:nvSpPr>
        <p:spPr bwMode="auto">
          <a:xfrm>
            <a:off x="5665788" y="4535488"/>
            <a:ext cx="0" cy="384175"/>
          </a:xfrm>
          <a:custGeom>
            <a:avLst/>
            <a:gdLst>
              <a:gd name="T0" fmla="*/ 764 h 764"/>
              <a:gd name="T1" fmla="*/ 764 h 764"/>
              <a:gd name="T2" fmla="*/ 0 h 764"/>
            </a:gdLst>
            <a:ahLst/>
            <a:cxnLst>
              <a:cxn ang="0">
                <a:pos x="0" y="T0"/>
              </a:cxn>
              <a:cxn ang="0">
                <a:pos x="0" y="T1"/>
              </a:cxn>
              <a:cxn ang="0">
                <a:pos x="0" y="T2"/>
              </a:cxn>
            </a:cxnLst>
            <a:rect l="0" t="0" r="r" b="b"/>
            <a:pathLst>
              <a:path h="764">
                <a:moveTo>
                  <a:pt x="0" y="764"/>
                </a:moveTo>
                <a:lnTo>
                  <a:pt x="0" y="764"/>
                </a:lnTo>
                <a:lnTo>
                  <a:pt x="0" y="0"/>
                </a:ln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latin typeface="Segoe UI" panose="020B0502040204020203" pitchFamily="34" charset="0"/>
              <a:cs typeface="Segoe UI" panose="020B0502040204020203" pitchFamily="34" charset="0"/>
            </a:endParaRPr>
          </a:p>
        </p:txBody>
      </p:sp>
      <p:sp>
        <p:nvSpPr>
          <p:cNvPr id="108" name="Freeform 104">
            <a:extLst>
              <a:ext uri="{FF2B5EF4-FFF2-40B4-BE49-F238E27FC236}">
                <a16:creationId xmlns:a16="http://schemas.microsoft.com/office/drawing/2014/main" id="{10440F10-7F3D-4909-BF4F-6E2D2572A89D}"/>
              </a:ext>
            </a:extLst>
          </p:cNvPr>
          <p:cNvSpPr>
            <a:spLocks noEditPoints="1"/>
          </p:cNvSpPr>
          <p:nvPr/>
        </p:nvSpPr>
        <p:spPr bwMode="auto">
          <a:xfrm>
            <a:off x="5641975" y="4470400"/>
            <a:ext cx="47625" cy="65087"/>
          </a:xfrm>
          <a:custGeom>
            <a:avLst/>
            <a:gdLst>
              <a:gd name="T0" fmla="*/ 48 w 96"/>
              <a:gd name="T1" fmla="*/ 0 h 128"/>
              <a:gd name="T2" fmla="*/ 48 w 96"/>
              <a:gd name="T3" fmla="*/ 0 h 128"/>
              <a:gd name="T4" fmla="*/ 0 w 96"/>
              <a:gd name="T5" fmla="*/ 128 h 128"/>
              <a:gd name="T6" fmla="*/ 96 w 96"/>
              <a:gd name="T7" fmla="*/ 128 h 128"/>
              <a:gd name="T8" fmla="*/ 48 w 96"/>
              <a:gd name="T9" fmla="*/ 0 h 128"/>
              <a:gd name="T10" fmla="*/ 48 w 96"/>
              <a:gd name="T11" fmla="*/ 0 h 128"/>
              <a:gd name="T12" fmla="*/ 48 w 96"/>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96" h="128">
                <a:moveTo>
                  <a:pt x="48" y="0"/>
                </a:moveTo>
                <a:lnTo>
                  <a:pt x="48" y="0"/>
                </a:lnTo>
                <a:lnTo>
                  <a:pt x="0" y="128"/>
                </a:lnTo>
                <a:lnTo>
                  <a:pt x="96" y="128"/>
                </a:lnTo>
                <a:lnTo>
                  <a:pt x="48" y="0"/>
                </a:lnTo>
                <a:close/>
                <a:moveTo>
                  <a:pt x="48" y="0"/>
                </a:moveTo>
                <a:lnTo>
                  <a:pt x="4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latin typeface="Segoe UI" panose="020B0502040204020203" pitchFamily="34" charset="0"/>
              <a:cs typeface="Segoe UI" panose="020B0502040204020203" pitchFamily="34" charset="0"/>
            </a:endParaRPr>
          </a:p>
        </p:txBody>
      </p:sp>
      <p:sp>
        <p:nvSpPr>
          <p:cNvPr id="109" name="Freeform 105">
            <a:extLst>
              <a:ext uri="{FF2B5EF4-FFF2-40B4-BE49-F238E27FC236}">
                <a16:creationId xmlns:a16="http://schemas.microsoft.com/office/drawing/2014/main" id="{FEF37DA4-7FC0-45C7-9803-7B01BDD8FB64}"/>
              </a:ext>
            </a:extLst>
          </p:cNvPr>
          <p:cNvSpPr>
            <a:spLocks noEditPoints="1"/>
          </p:cNvSpPr>
          <p:nvPr/>
        </p:nvSpPr>
        <p:spPr bwMode="auto">
          <a:xfrm>
            <a:off x="5641975" y="4470400"/>
            <a:ext cx="47625" cy="65087"/>
          </a:xfrm>
          <a:custGeom>
            <a:avLst/>
            <a:gdLst>
              <a:gd name="T0" fmla="*/ 48 w 96"/>
              <a:gd name="T1" fmla="*/ 0 h 128"/>
              <a:gd name="T2" fmla="*/ 48 w 96"/>
              <a:gd name="T3" fmla="*/ 0 h 128"/>
              <a:gd name="T4" fmla="*/ 0 w 96"/>
              <a:gd name="T5" fmla="*/ 128 h 128"/>
              <a:gd name="T6" fmla="*/ 96 w 96"/>
              <a:gd name="T7" fmla="*/ 128 h 128"/>
              <a:gd name="T8" fmla="*/ 48 w 96"/>
              <a:gd name="T9" fmla="*/ 0 h 128"/>
              <a:gd name="T10" fmla="*/ 48 w 96"/>
              <a:gd name="T11" fmla="*/ 0 h 128"/>
              <a:gd name="T12" fmla="*/ 48 w 96"/>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96" h="128">
                <a:moveTo>
                  <a:pt x="48" y="0"/>
                </a:moveTo>
                <a:lnTo>
                  <a:pt x="48" y="0"/>
                </a:lnTo>
                <a:lnTo>
                  <a:pt x="0" y="128"/>
                </a:lnTo>
                <a:lnTo>
                  <a:pt x="96" y="128"/>
                </a:lnTo>
                <a:lnTo>
                  <a:pt x="48" y="0"/>
                </a:lnTo>
                <a:close/>
                <a:moveTo>
                  <a:pt x="48" y="0"/>
                </a:moveTo>
                <a:lnTo>
                  <a:pt x="48" y="0"/>
                </a:ln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latin typeface="Segoe UI" panose="020B0502040204020203" pitchFamily="34" charset="0"/>
              <a:cs typeface="Segoe UI" panose="020B0502040204020203" pitchFamily="34" charset="0"/>
            </a:endParaRPr>
          </a:p>
        </p:txBody>
      </p:sp>
      <p:sp>
        <p:nvSpPr>
          <p:cNvPr id="110" name="Freeform 106">
            <a:extLst>
              <a:ext uri="{FF2B5EF4-FFF2-40B4-BE49-F238E27FC236}">
                <a16:creationId xmlns:a16="http://schemas.microsoft.com/office/drawing/2014/main" id="{622D6C37-A740-46AE-9916-59A5382EC99D}"/>
              </a:ext>
            </a:extLst>
          </p:cNvPr>
          <p:cNvSpPr>
            <a:spLocks noEditPoints="1"/>
          </p:cNvSpPr>
          <p:nvPr/>
        </p:nvSpPr>
        <p:spPr bwMode="auto">
          <a:xfrm>
            <a:off x="3533775" y="3168650"/>
            <a:ext cx="1198563" cy="669925"/>
          </a:xfrm>
          <a:custGeom>
            <a:avLst/>
            <a:gdLst>
              <a:gd name="T0" fmla="*/ 134 w 2387"/>
              <a:gd name="T1" fmla="*/ 0 h 1334"/>
              <a:gd name="T2" fmla="*/ 134 w 2387"/>
              <a:gd name="T3" fmla="*/ 0 h 1334"/>
              <a:gd name="T4" fmla="*/ 2254 w 2387"/>
              <a:gd name="T5" fmla="*/ 0 h 1334"/>
              <a:gd name="T6" fmla="*/ 2387 w 2387"/>
              <a:gd name="T7" fmla="*/ 134 h 1334"/>
              <a:gd name="T8" fmla="*/ 2387 w 2387"/>
              <a:gd name="T9" fmla="*/ 1200 h 1334"/>
              <a:gd name="T10" fmla="*/ 2254 w 2387"/>
              <a:gd name="T11" fmla="*/ 1334 h 1334"/>
              <a:gd name="T12" fmla="*/ 134 w 2387"/>
              <a:gd name="T13" fmla="*/ 1334 h 1334"/>
              <a:gd name="T14" fmla="*/ 0 w 2387"/>
              <a:gd name="T15" fmla="*/ 1200 h 1334"/>
              <a:gd name="T16" fmla="*/ 0 w 2387"/>
              <a:gd name="T17" fmla="*/ 134 h 1334"/>
              <a:gd name="T18" fmla="*/ 134 w 2387"/>
              <a:gd name="T19" fmla="*/ 0 h 1334"/>
              <a:gd name="T20" fmla="*/ 134 w 2387"/>
              <a:gd name="T21" fmla="*/ 0 h 1334"/>
              <a:gd name="T22" fmla="*/ 134 w 2387"/>
              <a:gd name="T23" fmla="*/ 0 h 1334"/>
              <a:gd name="T24" fmla="*/ 134 w 2387"/>
              <a:gd name="T25" fmla="*/ 0 h 1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7" h="1334">
                <a:moveTo>
                  <a:pt x="134" y="0"/>
                </a:moveTo>
                <a:lnTo>
                  <a:pt x="134" y="0"/>
                </a:lnTo>
                <a:lnTo>
                  <a:pt x="2254" y="0"/>
                </a:lnTo>
                <a:cubicBezTo>
                  <a:pt x="2327" y="0"/>
                  <a:pt x="2387" y="60"/>
                  <a:pt x="2387" y="134"/>
                </a:cubicBezTo>
                <a:lnTo>
                  <a:pt x="2387" y="1200"/>
                </a:lnTo>
                <a:cubicBezTo>
                  <a:pt x="2387" y="1274"/>
                  <a:pt x="2327" y="1334"/>
                  <a:pt x="2254" y="1334"/>
                </a:cubicBezTo>
                <a:lnTo>
                  <a:pt x="134" y="1334"/>
                </a:lnTo>
                <a:cubicBezTo>
                  <a:pt x="60" y="1334"/>
                  <a:pt x="0" y="1274"/>
                  <a:pt x="0" y="1200"/>
                </a:cubicBezTo>
                <a:lnTo>
                  <a:pt x="0" y="134"/>
                </a:lnTo>
                <a:cubicBezTo>
                  <a:pt x="0" y="60"/>
                  <a:pt x="60" y="0"/>
                  <a:pt x="134" y="0"/>
                </a:cubicBezTo>
                <a:lnTo>
                  <a:pt x="134" y="0"/>
                </a:lnTo>
                <a:close/>
                <a:moveTo>
                  <a:pt x="134" y="0"/>
                </a:moveTo>
                <a:lnTo>
                  <a:pt x="134" y="0"/>
                </a:lnTo>
                <a:close/>
              </a:path>
            </a:pathLst>
          </a:custGeom>
          <a:solidFill>
            <a:schemeClr val="accent2"/>
          </a:solidFill>
          <a:ln w="12700" cap="sq">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AU">
              <a:latin typeface="Segoe UI" panose="020B0502040204020203" pitchFamily="34" charset="0"/>
              <a:cs typeface="Segoe UI" panose="020B0502040204020203" pitchFamily="34" charset="0"/>
            </a:endParaRPr>
          </a:p>
        </p:txBody>
      </p:sp>
      <p:sp>
        <p:nvSpPr>
          <p:cNvPr id="111" name="Rectangle 107">
            <a:extLst>
              <a:ext uri="{FF2B5EF4-FFF2-40B4-BE49-F238E27FC236}">
                <a16:creationId xmlns:a16="http://schemas.microsoft.com/office/drawing/2014/main" id="{7C496879-7B1A-4B7C-B69F-9157CEE3FE05}"/>
              </a:ext>
            </a:extLst>
          </p:cNvPr>
          <p:cNvSpPr>
            <a:spLocks noChangeArrowheads="1"/>
          </p:cNvSpPr>
          <p:nvPr/>
        </p:nvSpPr>
        <p:spPr bwMode="auto">
          <a:xfrm>
            <a:off x="3611563" y="3375025"/>
            <a:ext cx="9890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Segoe UI" panose="020B0502040204020203" pitchFamily="34" charset="0"/>
                <a:cs typeface="Segoe UI" panose="020B0502040204020203" pitchFamily="34" charset="0"/>
              </a:rPr>
              <a:t>Container</a:t>
            </a:r>
            <a:endParaRPr kumimoji="0" lang="en-US" altLang="en-US" sz="1600" b="0" i="0" u="none" strike="noStrike" cap="none" normalizeH="0" baseline="0" dirty="0">
              <a:ln>
                <a:noFill/>
              </a:ln>
              <a:solidFill>
                <a:schemeClr val="bg1"/>
              </a:solidFill>
              <a:effectLst/>
              <a:latin typeface="Segoe UI" panose="020B0502040204020203" pitchFamily="34" charset="0"/>
              <a:cs typeface="Segoe UI" panose="020B0502040204020203" pitchFamily="34" charset="0"/>
            </a:endParaRPr>
          </a:p>
        </p:txBody>
      </p:sp>
      <p:sp>
        <p:nvSpPr>
          <p:cNvPr id="112" name="Freeform 108">
            <a:extLst>
              <a:ext uri="{FF2B5EF4-FFF2-40B4-BE49-F238E27FC236}">
                <a16:creationId xmlns:a16="http://schemas.microsoft.com/office/drawing/2014/main" id="{819A573F-1F52-4A63-B720-C916DC7F8A97}"/>
              </a:ext>
            </a:extLst>
          </p:cNvPr>
          <p:cNvSpPr>
            <a:spLocks/>
          </p:cNvSpPr>
          <p:nvPr/>
        </p:nvSpPr>
        <p:spPr bwMode="auto">
          <a:xfrm>
            <a:off x="4835525" y="3224214"/>
            <a:ext cx="1440925" cy="276224"/>
          </a:xfrm>
          <a:custGeom>
            <a:avLst/>
            <a:gdLst>
              <a:gd name="T0" fmla="*/ 2890 w 2890"/>
              <a:gd name="T1" fmla="*/ 0 h 413"/>
              <a:gd name="T2" fmla="*/ 2890 w 2890"/>
              <a:gd name="T3" fmla="*/ 0 h 413"/>
              <a:gd name="T4" fmla="*/ 1691 w 2890"/>
              <a:gd name="T5" fmla="*/ 354 h 413"/>
              <a:gd name="T6" fmla="*/ 0 w 2890"/>
              <a:gd name="T7" fmla="*/ 387 h 413"/>
            </a:gdLst>
            <a:ahLst/>
            <a:cxnLst>
              <a:cxn ang="0">
                <a:pos x="T0" y="T1"/>
              </a:cxn>
              <a:cxn ang="0">
                <a:pos x="T2" y="T3"/>
              </a:cxn>
              <a:cxn ang="0">
                <a:pos x="T4" y="T5"/>
              </a:cxn>
              <a:cxn ang="0">
                <a:pos x="T6" y="T7"/>
              </a:cxn>
            </a:cxnLst>
            <a:rect l="0" t="0" r="r" b="b"/>
            <a:pathLst>
              <a:path w="2890" h="413">
                <a:moveTo>
                  <a:pt x="2890" y="0"/>
                </a:moveTo>
                <a:lnTo>
                  <a:pt x="2890" y="0"/>
                </a:lnTo>
                <a:cubicBezTo>
                  <a:pt x="2490" y="118"/>
                  <a:pt x="2201" y="290"/>
                  <a:pt x="1691" y="354"/>
                </a:cubicBezTo>
                <a:cubicBezTo>
                  <a:pt x="1227" y="413"/>
                  <a:pt x="580" y="384"/>
                  <a:pt x="0" y="387"/>
                </a:cubicBez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latin typeface="Segoe UI" panose="020B0502040204020203" pitchFamily="34" charset="0"/>
              <a:cs typeface="Segoe UI" panose="020B0502040204020203" pitchFamily="34" charset="0"/>
            </a:endParaRPr>
          </a:p>
        </p:txBody>
      </p:sp>
      <p:sp>
        <p:nvSpPr>
          <p:cNvPr id="113" name="Freeform 109">
            <a:extLst>
              <a:ext uri="{FF2B5EF4-FFF2-40B4-BE49-F238E27FC236}">
                <a16:creationId xmlns:a16="http://schemas.microsoft.com/office/drawing/2014/main" id="{BEADD8BB-88FC-44B6-B287-6669A2D2F65C}"/>
              </a:ext>
            </a:extLst>
          </p:cNvPr>
          <p:cNvSpPr>
            <a:spLocks noEditPoints="1"/>
          </p:cNvSpPr>
          <p:nvPr/>
        </p:nvSpPr>
        <p:spPr bwMode="auto">
          <a:xfrm>
            <a:off x="4770438" y="3463925"/>
            <a:ext cx="65088" cy="47625"/>
          </a:xfrm>
          <a:custGeom>
            <a:avLst/>
            <a:gdLst>
              <a:gd name="T0" fmla="*/ 0 w 128"/>
              <a:gd name="T1" fmla="*/ 50 h 96"/>
              <a:gd name="T2" fmla="*/ 0 w 128"/>
              <a:gd name="T3" fmla="*/ 50 h 96"/>
              <a:gd name="T4" fmla="*/ 128 w 128"/>
              <a:gd name="T5" fmla="*/ 96 h 96"/>
              <a:gd name="T6" fmla="*/ 127 w 128"/>
              <a:gd name="T7" fmla="*/ 0 h 96"/>
              <a:gd name="T8" fmla="*/ 0 w 128"/>
              <a:gd name="T9" fmla="*/ 50 h 96"/>
              <a:gd name="T10" fmla="*/ 0 w 128"/>
              <a:gd name="T11" fmla="*/ 50 h 96"/>
              <a:gd name="T12" fmla="*/ 0 w 128"/>
              <a:gd name="T13" fmla="*/ 50 h 96"/>
            </a:gdLst>
            <a:ahLst/>
            <a:cxnLst>
              <a:cxn ang="0">
                <a:pos x="T0" y="T1"/>
              </a:cxn>
              <a:cxn ang="0">
                <a:pos x="T2" y="T3"/>
              </a:cxn>
              <a:cxn ang="0">
                <a:pos x="T4" y="T5"/>
              </a:cxn>
              <a:cxn ang="0">
                <a:pos x="T6" y="T7"/>
              </a:cxn>
              <a:cxn ang="0">
                <a:pos x="T8" y="T9"/>
              </a:cxn>
              <a:cxn ang="0">
                <a:pos x="T10" y="T11"/>
              </a:cxn>
              <a:cxn ang="0">
                <a:pos x="T12" y="T13"/>
              </a:cxn>
            </a:cxnLst>
            <a:rect l="0" t="0" r="r" b="b"/>
            <a:pathLst>
              <a:path w="128" h="96">
                <a:moveTo>
                  <a:pt x="0" y="50"/>
                </a:moveTo>
                <a:lnTo>
                  <a:pt x="0" y="50"/>
                </a:lnTo>
                <a:lnTo>
                  <a:pt x="128" y="96"/>
                </a:lnTo>
                <a:lnTo>
                  <a:pt x="127" y="0"/>
                </a:lnTo>
                <a:lnTo>
                  <a:pt x="0" y="50"/>
                </a:lnTo>
                <a:close/>
                <a:moveTo>
                  <a:pt x="0" y="50"/>
                </a:moveTo>
                <a:lnTo>
                  <a:pt x="0" y="5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AU">
              <a:latin typeface="Segoe UI" panose="020B0502040204020203" pitchFamily="34" charset="0"/>
              <a:cs typeface="Segoe UI" panose="020B0502040204020203" pitchFamily="34" charset="0"/>
            </a:endParaRPr>
          </a:p>
        </p:txBody>
      </p:sp>
      <p:sp>
        <p:nvSpPr>
          <p:cNvPr id="114" name="Freeform 110">
            <a:extLst>
              <a:ext uri="{FF2B5EF4-FFF2-40B4-BE49-F238E27FC236}">
                <a16:creationId xmlns:a16="http://schemas.microsoft.com/office/drawing/2014/main" id="{B1B826F3-FC6D-49AD-8DF6-21520258A7BB}"/>
              </a:ext>
            </a:extLst>
          </p:cNvPr>
          <p:cNvSpPr>
            <a:spLocks noEditPoints="1"/>
          </p:cNvSpPr>
          <p:nvPr/>
        </p:nvSpPr>
        <p:spPr bwMode="auto">
          <a:xfrm>
            <a:off x="4770438" y="3463925"/>
            <a:ext cx="65088" cy="47625"/>
          </a:xfrm>
          <a:custGeom>
            <a:avLst/>
            <a:gdLst>
              <a:gd name="T0" fmla="*/ 0 w 128"/>
              <a:gd name="T1" fmla="*/ 50 h 96"/>
              <a:gd name="T2" fmla="*/ 0 w 128"/>
              <a:gd name="T3" fmla="*/ 50 h 96"/>
              <a:gd name="T4" fmla="*/ 128 w 128"/>
              <a:gd name="T5" fmla="*/ 96 h 96"/>
              <a:gd name="T6" fmla="*/ 127 w 128"/>
              <a:gd name="T7" fmla="*/ 0 h 96"/>
              <a:gd name="T8" fmla="*/ 0 w 128"/>
              <a:gd name="T9" fmla="*/ 50 h 96"/>
              <a:gd name="T10" fmla="*/ 0 w 128"/>
              <a:gd name="T11" fmla="*/ 50 h 96"/>
              <a:gd name="T12" fmla="*/ 0 w 128"/>
              <a:gd name="T13" fmla="*/ 50 h 96"/>
            </a:gdLst>
            <a:ahLst/>
            <a:cxnLst>
              <a:cxn ang="0">
                <a:pos x="T0" y="T1"/>
              </a:cxn>
              <a:cxn ang="0">
                <a:pos x="T2" y="T3"/>
              </a:cxn>
              <a:cxn ang="0">
                <a:pos x="T4" y="T5"/>
              </a:cxn>
              <a:cxn ang="0">
                <a:pos x="T6" y="T7"/>
              </a:cxn>
              <a:cxn ang="0">
                <a:pos x="T8" y="T9"/>
              </a:cxn>
              <a:cxn ang="0">
                <a:pos x="T10" y="T11"/>
              </a:cxn>
              <a:cxn ang="0">
                <a:pos x="T12" y="T13"/>
              </a:cxn>
            </a:cxnLst>
            <a:rect l="0" t="0" r="r" b="b"/>
            <a:pathLst>
              <a:path w="128" h="96">
                <a:moveTo>
                  <a:pt x="0" y="50"/>
                </a:moveTo>
                <a:lnTo>
                  <a:pt x="0" y="50"/>
                </a:lnTo>
                <a:lnTo>
                  <a:pt x="128" y="96"/>
                </a:lnTo>
                <a:lnTo>
                  <a:pt x="127" y="0"/>
                </a:lnTo>
                <a:lnTo>
                  <a:pt x="0" y="50"/>
                </a:lnTo>
                <a:close/>
                <a:moveTo>
                  <a:pt x="0" y="50"/>
                </a:moveTo>
                <a:lnTo>
                  <a:pt x="0" y="50"/>
                </a:ln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latin typeface="Segoe UI" panose="020B0502040204020203" pitchFamily="34" charset="0"/>
              <a:cs typeface="Segoe UI" panose="020B0502040204020203" pitchFamily="34" charset="0"/>
            </a:endParaRPr>
          </a:p>
        </p:txBody>
      </p:sp>
      <p:sp>
        <p:nvSpPr>
          <p:cNvPr id="115" name="Rectangle 111">
            <a:extLst>
              <a:ext uri="{FF2B5EF4-FFF2-40B4-BE49-F238E27FC236}">
                <a16:creationId xmlns:a16="http://schemas.microsoft.com/office/drawing/2014/main" id="{F46BF72C-546C-4DB5-B608-8E7DC295F919}"/>
              </a:ext>
            </a:extLst>
          </p:cNvPr>
          <p:cNvSpPr>
            <a:spLocks noChangeArrowheads="1"/>
          </p:cNvSpPr>
          <p:nvPr/>
        </p:nvSpPr>
        <p:spPr bwMode="auto">
          <a:xfrm>
            <a:off x="4910138" y="2422525"/>
            <a:ext cx="23083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rgbClr val="000000"/>
                </a:solidFill>
                <a:effectLst/>
                <a:latin typeface="Segoe UI" panose="020B0502040204020203" pitchFamily="34" charset="0"/>
                <a:cs typeface="Segoe UI" panose="020B0502040204020203" pitchFamily="34" charset="0"/>
              </a:rPr>
              <a:t>&lt;&lt; </a:t>
            </a:r>
            <a:endParaRPr kumimoji="0" lang="en-US" altLang="en-US" sz="1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sp>
        <p:nvSpPr>
          <p:cNvPr id="116" name="Rectangle 112">
            <a:extLst>
              <a:ext uri="{FF2B5EF4-FFF2-40B4-BE49-F238E27FC236}">
                <a16:creationId xmlns:a16="http://schemas.microsoft.com/office/drawing/2014/main" id="{390E0267-AF2D-48D7-998A-FFFA8C3917FE}"/>
              </a:ext>
            </a:extLst>
          </p:cNvPr>
          <p:cNvSpPr>
            <a:spLocks noChangeArrowheads="1"/>
          </p:cNvSpPr>
          <p:nvPr/>
        </p:nvSpPr>
        <p:spPr bwMode="auto">
          <a:xfrm>
            <a:off x="5103813" y="2422525"/>
            <a:ext cx="7694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rgbClr val="000000"/>
                </a:solidFill>
                <a:effectLst/>
                <a:latin typeface="Segoe UI" panose="020B0502040204020203" pitchFamily="34" charset="0"/>
                <a:cs typeface="Segoe UI" panose="020B0502040204020203" pitchFamily="34" charset="0"/>
              </a:rPr>
              <a:t>b</a:t>
            </a:r>
            <a:endParaRPr kumimoji="0" lang="en-US" altLang="en-US" sz="1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sp>
        <p:nvSpPr>
          <p:cNvPr id="117" name="Rectangle 113">
            <a:extLst>
              <a:ext uri="{FF2B5EF4-FFF2-40B4-BE49-F238E27FC236}">
                <a16:creationId xmlns:a16="http://schemas.microsoft.com/office/drawing/2014/main" id="{742D09C8-A91F-44F5-8C48-80DC3DF94054}"/>
              </a:ext>
            </a:extLst>
          </p:cNvPr>
          <p:cNvSpPr>
            <a:spLocks noChangeArrowheads="1"/>
          </p:cNvSpPr>
          <p:nvPr/>
        </p:nvSpPr>
        <p:spPr bwMode="auto">
          <a:xfrm>
            <a:off x="5178425" y="2422525"/>
            <a:ext cx="7534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dirty="0">
                <a:ln>
                  <a:noFill/>
                </a:ln>
                <a:solidFill>
                  <a:srgbClr val="000000"/>
                </a:solidFill>
                <a:effectLst/>
                <a:latin typeface="Segoe UI" panose="020B0502040204020203" pitchFamily="34" charset="0"/>
                <a:cs typeface="Segoe UI" panose="020B0502040204020203" pitchFamily="34" charset="0"/>
              </a:rPr>
              <a:t>o</a:t>
            </a:r>
            <a:endParaRPr kumimoji="0" lang="en-US"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p:txBody>
      </p:sp>
      <p:sp>
        <p:nvSpPr>
          <p:cNvPr id="118" name="Rectangle 114">
            <a:extLst>
              <a:ext uri="{FF2B5EF4-FFF2-40B4-BE49-F238E27FC236}">
                <a16:creationId xmlns:a16="http://schemas.microsoft.com/office/drawing/2014/main" id="{4763442A-3CB9-430B-84E8-F85477F6ECA8}"/>
              </a:ext>
            </a:extLst>
          </p:cNvPr>
          <p:cNvSpPr>
            <a:spLocks noChangeArrowheads="1"/>
          </p:cNvSpPr>
          <p:nvPr/>
        </p:nvSpPr>
        <p:spPr bwMode="auto">
          <a:xfrm>
            <a:off x="5253038" y="2422525"/>
            <a:ext cx="7694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rgbClr val="000000"/>
                </a:solidFill>
                <a:effectLst/>
                <a:latin typeface="Segoe UI" panose="020B0502040204020203" pitchFamily="34" charset="0"/>
                <a:cs typeface="Segoe UI" panose="020B0502040204020203" pitchFamily="34" charset="0"/>
              </a:rPr>
              <a:t>b</a:t>
            </a:r>
            <a:endParaRPr kumimoji="0" lang="en-US" altLang="en-US" sz="1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sp>
        <p:nvSpPr>
          <p:cNvPr id="119" name="Rectangle 115">
            <a:extLst>
              <a:ext uri="{FF2B5EF4-FFF2-40B4-BE49-F238E27FC236}">
                <a16:creationId xmlns:a16="http://schemas.microsoft.com/office/drawing/2014/main" id="{767FC504-B86D-4B14-B91D-C68CC6EBBB77}"/>
              </a:ext>
            </a:extLst>
          </p:cNvPr>
          <p:cNvSpPr>
            <a:spLocks noChangeArrowheads="1"/>
          </p:cNvSpPr>
          <p:nvPr/>
        </p:nvSpPr>
        <p:spPr bwMode="auto">
          <a:xfrm>
            <a:off x="5327650" y="2422525"/>
            <a:ext cx="3847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sp>
        <p:nvSpPr>
          <p:cNvPr id="120" name="Rectangle 116">
            <a:extLst>
              <a:ext uri="{FF2B5EF4-FFF2-40B4-BE49-F238E27FC236}">
                <a16:creationId xmlns:a16="http://schemas.microsoft.com/office/drawing/2014/main" id="{9DE96ABB-6134-477D-AE20-212C96056126}"/>
              </a:ext>
            </a:extLst>
          </p:cNvPr>
          <p:cNvSpPr>
            <a:spLocks noChangeArrowheads="1"/>
          </p:cNvSpPr>
          <p:nvPr/>
        </p:nvSpPr>
        <p:spPr bwMode="auto">
          <a:xfrm>
            <a:off x="5364163" y="2422525"/>
            <a:ext cx="19236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rgbClr val="000000"/>
                </a:solidFill>
                <a:effectLst/>
                <a:latin typeface="Segoe UI" panose="020B0502040204020203" pitchFamily="34" charset="0"/>
                <a:cs typeface="Segoe UI" panose="020B0502040204020203" pitchFamily="34" charset="0"/>
              </a:rPr>
              <a:t>&gt;&gt;</a:t>
            </a:r>
            <a:endParaRPr kumimoji="0" lang="en-US" altLang="en-US" sz="1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sp>
        <p:nvSpPr>
          <p:cNvPr id="121" name="Rectangle 117">
            <a:extLst>
              <a:ext uri="{FF2B5EF4-FFF2-40B4-BE49-F238E27FC236}">
                <a16:creationId xmlns:a16="http://schemas.microsoft.com/office/drawing/2014/main" id="{F8838B1E-C15E-4796-AB27-981D526E7BBB}"/>
              </a:ext>
            </a:extLst>
          </p:cNvPr>
          <p:cNvSpPr>
            <a:spLocks noChangeArrowheads="1"/>
          </p:cNvSpPr>
          <p:nvPr/>
        </p:nvSpPr>
        <p:spPr bwMode="auto">
          <a:xfrm>
            <a:off x="4860925" y="3249613"/>
            <a:ext cx="23083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rgbClr val="000000"/>
                </a:solidFill>
                <a:effectLst/>
                <a:latin typeface="Segoe UI" panose="020B0502040204020203" pitchFamily="34" charset="0"/>
                <a:cs typeface="Segoe UI" panose="020B0502040204020203" pitchFamily="34" charset="0"/>
              </a:rPr>
              <a:t>&lt;&lt; </a:t>
            </a:r>
            <a:endParaRPr kumimoji="0" lang="en-US" altLang="en-US" sz="1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sp>
        <p:nvSpPr>
          <p:cNvPr id="122" name="Rectangle 118">
            <a:extLst>
              <a:ext uri="{FF2B5EF4-FFF2-40B4-BE49-F238E27FC236}">
                <a16:creationId xmlns:a16="http://schemas.microsoft.com/office/drawing/2014/main" id="{EDACF9AA-A839-4104-883F-AF9C53EBC8BD}"/>
              </a:ext>
            </a:extLst>
          </p:cNvPr>
          <p:cNvSpPr>
            <a:spLocks noChangeArrowheads="1"/>
          </p:cNvSpPr>
          <p:nvPr/>
        </p:nvSpPr>
        <p:spPr bwMode="auto">
          <a:xfrm>
            <a:off x="5054600" y="3249613"/>
            <a:ext cx="7694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rgbClr val="000000"/>
                </a:solidFill>
                <a:effectLst/>
                <a:latin typeface="Segoe UI" panose="020B0502040204020203" pitchFamily="34" charset="0"/>
                <a:cs typeface="Segoe UI" panose="020B0502040204020203" pitchFamily="34" charset="0"/>
              </a:rPr>
              <a:t>a</a:t>
            </a:r>
            <a:endParaRPr kumimoji="0" lang="en-US" altLang="en-US" sz="1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sp>
        <p:nvSpPr>
          <p:cNvPr id="123" name="Rectangle 119">
            <a:extLst>
              <a:ext uri="{FF2B5EF4-FFF2-40B4-BE49-F238E27FC236}">
                <a16:creationId xmlns:a16="http://schemas.microsoft.com/office/drawing/2014/main" id="{6386677A-13C3-496A-91D6-FE3109E86201}"/>
              </a:ext>
            </a:extLst>
          </p:cNvPr>
          <p:cNvSpPr>
            <a:spLocks noChangeArrowheads="1"/>
          </p:cNvSpPr>
          <p:nvPr/>
        </p:nvSpPr>
        <p:spPr bwMode="auto">
          <a:xfrm>
            <a:off x="5129213" y="3249613"/>
            <a:ext cx="3687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rgbClr val="000000"/>
                </a:solidFill>
                <a:effectLst/>
                <a:latin typeface="Segoe UI" panose="020B0502040204020203" pitchFamily="34" charset="0"/>
                <a:cs typeface="Segoe UI" panose="020B0502040204020203" pitchFamily="34" charset="0"/>
              </a:rPr>
              <a:t>l</a:t>
            </a:r>
            <a:endParaRPr kumimoji="0" lang="en-US" altLang="en-US" sz="1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sp>
        <p:nvSpPr>
          <p:cNvPr id="124" name="Rectangle 120">
            <a:extLst>
              <a:ext uri="{FF2B5EF4-FFF2-40B4-BE49-F238E27FC236}">
                <a16:creationId xmlns:a16="http://schemas.microsoft.com/office/drawing/2014/main" id="{7F9533BA-27C7-4F47-B63E-B6FEF41E1DD2}"/>
              </a:ext>
            </a:extLst>
          </p:cNvPr>
          <p:cNvSpPr>
            <a:spLocks noChangeArrowheads="1"/>
          </p:cNvSpPr>
          <p:nvPr/>
        </p:nvSpPr>
        <p:spPr bwMode="auto">
          <a:xfrm>
            <a:off x="5159375" y="3249613"/>
            <a:ext cx="3687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rgbClr val="000000"/>
                </a:solidFill>
                <a:effectLst/>
                <a:latin typeface="Segoe UI" panose="020B0502040204020203" pitchFamily="34" charset="0"/>
                <a:cs typeface="Segoe UI" panose="020B0502040204020203" pitchFamily="34" charset="0"/>
              </a:rPr>
              <a:t>i</a:t>
            </a:r>
            <a:endParaRPr kumimoji="0" lang="en-US" altLang="en-US" sz="1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sp>
        <p:nvSpPr>
          <p:cNvPr id="125" name="Rectangle 121">
            <a:extLst>
              <a:ext uri="{FF2B5EF4-FFF2-40B4-BE49-F238E27FC236}">
                <a16:creationId xmlns:a16="http://schemas.microsoft.com/office/drawing/2014/main" id="{CCB52C47-2602-4779-99E6-B6BAA01F0CE7}"/>
              </a:ext>
            </a:extLst>
          </p:cNvPr>
          <p:cNvSpPr>
            <a:spLocks noChangeArrowheads="1"/>
          </p:cNvSpPr>
          <p:nvPr/>
        </p:nvSpPr>
        <p:spPr bwMode="auto">
          <a:xfrm>
            <a:off x="5187950" y="3249613"/>
            <a:ext cx="12984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rgbClr val="000000"/>
                </a:solidFill>
                <a:effectLst/>
                <a:latin typeface="Segoe UI" panose="020B0502040204020203" pitchFamily="34" charset="0"/>
                <a:cs typeface="Segoe UI" panose="020B0502040204020203" pitchFamily="34" charset="0"/>
              </a:rPr>
              <a:t>ce</a:t>
            </a:r>
            <a:endParaRPr kumimoji="0" lang="en-US" altLang="en-US" sz="1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sp>
        <p:nvSpPr>
          <p:cNvPr id="126" name="Rectangle 122">
            <a:extLst>
              <a:ext uri="{FF2B5EF4-FFF2-40B4-BE49-F238E27FC236}">
                <a16:creationId xmlns:a16="http://schemas.microsoft.com/office/drawing/2014/main" id="{319B85BF-FFB3-4CA1-8E10-99A8C78A8DED}"/>
              </a:ext>
            </a:extLst>
          </p:cNvPr>
          <p:cNvSpPr>
            <a:spLocks noChangeArrowheads="1"/>
          </p:cNvSpPr>
          <p:nvPr/>
        </p:nvSpPr>
        <p:spPr bwMode="auto">
          <a:xfrm>
            <a:off x="5329238" y="3249613"/>
            <a:ext cx="3847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sp>
        <p:nvSpPr>
          <p:cNvPr id="127" name="Rectangle 123">
            <a:extLst>
              <a:ext uri="{FF2B5EF4-FFF2-40B4-BE49-F238E27FC236}">
                <a16:creationId xmlns:a16="http://schemas.microsoft.com/office/drawing/2014/main" id="{B6A42250-3290-4469-B24D-85F27A2FF11A}"/>
              </a:ext>
            </a:extLst>
          </p:cNvPr>
          <p:cNvSpPr>
            <a:spLocks noChangeArrowheads="1"/>
          </p:cNvSpPr>
          <p:nvPr/>
        </p:nvSpPr>
        <p:spPr bwMode="auto">
          <a:xfrm>
            <a:off x="5367338" y="3249613"/>
            <a:ext cx="19236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rgbClr val="000000"/>
                </a:solidFill>
                <a:effectLst/>
                <a:latin typeface="Segoe UI" panose="020B0502040204020203" pitchFamily="34" charset="0"/>
                <a:cs typeface="Segoe UI" panose="020B0502040204020203" pitchFamily="34" charset="0"/>
              </a:rPr>
              <a:t>&gt;&gt;</a:t>
            </a:r>
            <a:endParaRPr kumimoji="0" lang="en-US" altLang="en-US" sz="1800" b="0" i="0" u="none" strike="noStrike" cap="none" normalizeH="0" baseline="0">
              <a:ln>
                <a:noFill/>
              </a:ln>
              <a:solidFill>
                <a:schemeClr val="tx1"/>
              </a:solidFill>
              <a:effectLst/>
              <a:latin typeface="Segoe UI" panose="020B0502040204020203" pitchFamily="34" charset="0"/>
              <a:cs typeface="Segoe UI" panose="020B0502040204020203" pitchFamily="34" charset="0"/>
            </a:endParaRPr>
          </a:p>
        </p:txBody>
      </p:sp>
      <p:sp>
        <p:nvSpPr>
          <p:cNvPr id="128" name="TextBox 127">
            <a:extLst>
              <a:ext uri="{FF2B5EF4-FFF2-40B4-BE49-F238E27FC236}">
                <a16:creationId xmlns:a16="http://schemas.microsoft.com/office/drawing/2014/main" id="{0E3FE8EB-3667-4E94-A1DE-9728616D4B67}"/>
              </a:ext>
            </a:extLst>
          </p:cNvPr>
          <p:cNvSpPr txBox="1"/>
          <p:nvPr/>
        </p:nvSpPr>
        <p:spPr>
          <a:xfrm>
            <a:off x="4784725" y="4044531"/>
            <a:ext cx="1651606" cy="369332"/>
          </a:xfrm>
          <a:prstGeom prst="rect">
            <a:avLst/>
          </a:prstGeom>
          <a:noFill/>
        </p:spPr>
        <p:txBody>
          <a:bodyPr wrap="none" rtlCol="0">
            <a:spAutoFit/>
          </a:bodyPr>
          <a:lstStyle/>
          <a:p>
            <a:r>
              <a:rPr lang="en-AU" dirty="0">
                <a:solidFill>
                  <a:schemeClr val="bg1"/>
                </a:solidFill>
                <a:latin typeface="Segoe UI" panose="020B0502040204020203" pitchFamily="34" charset="0"/>
                <a:cs typeface="Segoe UI" panose="020B0502040204020203" pitchFamily="34" charset="0"/>
              </a:rPr>
              <a:t>Docker Engine</a:t>
            </a:r>
          </a:p>
        </p:txBody>
      </p:sp>
      <p:sp>
        <p:nvSpPr>
          <p:cNvPr id="129" name="TextBox 128">
            <a:extLst>
              <a:ext uri="{FF2B5EF4-FFF2-40B4-BE49-F238E27FC236}">
                <a16:creationId xmlns:a16="http://schemas.microsoft.com/office/drawing/2014/main" id="{4B36DE90-CD15-40D7-8C43-DCA71A8242B0}"/>
              </a:ext>
            </a:extLst>
          </p:cNvPr>
          <p:cNvSpPr txBox="1"/>
          <p:nvPr/>
        </p:nvSpPr>
        <p:spPr>
          <a:xfrm>
            <a:off x="4600616" y="4880662"/>
            <a:ext cx="2193229" cy="430887"/>
          </a:xfrm>
          <a:prstGeom prst="rect">
            <a:avLst/>
          </a:prstGeom>
          <a:noFill/>
        </p:spPr>
        <p:txBody>
          <a:bodyPr wrap="none" rtlCol="0">
            <a:spAutoFit/>
          </a:bodyPr>
          <a:lstStyle/>
          <a:p>
            <a:r>
              <a:rPr lang="en-AU" sz="1100" b="1" i="1" dirty="0"/>
              <a:t>docker run –name bob my-app:v1;</a:t>
            </a:r>
          </a:p>
          <a:p>
            <a:r>
              <a:rPr lang="en-AU" sz="1100" b="1" i="1" dirty="0"/>
              <a:t>docker run –name </a:t>
            </a:r>
            <a:r>
              <a:rPr lang="en-AU" sz="1100" b="1" i="1" dirty="0" err="1"/>
              <a:t>alice</a:t>
            </a:r>
            <a:r>
              <a:rPr lang="en-AU" sz="1100" b="1" i="1" dirty="0"/>
              <a:t> my-app:v1</a:t>
            </a:r>
          </a:p>
        </p:txBody>
      </p:sp>
      <p:sp>
        <p:nvSpPr>
          <p:cNvPr id="130" name="Smiley Face 129">
            <a:extLst>
              <a:ext uri="{FF2B5EF4-FFF2-40B4-BE49-F238E27FC236}">
                <a16:creationId xmlns:a16="http://schemas.microsoft.com/office/drawing/2014/main" id="{C7A2ADF9-E33D-4490-A079-47E182292399}"/>
              </a:ext>
            </a:extLst>
          </p:cNvPr>
          <p:cNvSpPr/>
          <p:nvPr/>
        </p:nvSpPr>
        <p:spPr>
          <a:xfrm>
            <a:off x="5376318" y="5637035"/>
            <a:ext cx="571001" cy="485757"/>
          </a:xfrm>
          <a:prstGeom prst="smileyFace">
            <a:avLst/>
          </a:prstGeom>
          <a:solidFill>
            <a:srgbClr val="D2D2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193187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92591AC-1AA9-4A8E-8E8A-FE33E8C85280}"/>
              </a:ext>
            </a:extLst>
          </p:cNvPr>
          <p:cNvSpPr>
            <a:spLocks noGrp="1"/>
          </p:cNvSpPr>
          <p:nvPr>
            <p:ph type="title"/>
          </p:nvPr>
        </p:nvSpPr>
        <p:spPr>
          <a:xfrm>
            <a:off x="838200" y="365125"/>
            <a:ext cx="10515600" cy="1325563"/>
          </a:xfrm>
        </p:spPr>
        <p:txBody>
          <a:bodyPr>
            <a:normAutofit/>
          </a:bodyPr>
          <a:lstStyle/>
          <a:p>
            <a:r>
              <a:rPr lang="en-AU" sz="4400" dirty="0" err="1">
                <a:solidFill>
                  <a:srgbClr val="0078D7"/>
                </a:solidFill>
                <a:latin typeface="Segoe UI Semibold" panose="020B0702040204020203" pitchFamily="34" charset="0"/>
                <a:ea typeface="PT Mono" charset="0"/>
                <a:cs typeface="Segoe UI Semibold" panose="020B0702040204020203" pitchFamily="34" charset="0"/>
              </a:rPr>
              <a:t>Dockerfile</a:t>
            </a:r>
            <a:r>
              <a:rPr lang="en-AU" sz="4400" dirty="0">
                <a:solidFill>
                  <a:srgbClr val="0078D7"/>
                </a:solidFill>
                <a:latin typeface="Segoe UI Semibold" panose="020B0702040204020203" pitchFamily="34" charset="0"/>
                <a:ea typeface="PT Mono" charset="0"/>
                <a:cs typeface="Segoe UI Semibold" panose="020B0702040204020203" pitchFamily="34" charset="0"/>
              </a:rPr>
              <a:t> example</a:t>
            </a:r>
          </a:p>
        </p:txBody>
      </p:sp>
      <p:sp>
        <p:nvSpPr>
          <p:cNvPr id="4" name="Content Placeholder 2">
            <a:extLst>
              <a:ext uri="{FF2B5EF4-FFF2-40B4-BE49-F238E27FC236}">
                <a16:creationId xmlns:a16="http://schemas.microsoft.com/office/drawing/2014/main" id="{6DACAA1C-8405-4C40-9B66-F45C65115C5F}"/>
              </a:ext>
            </a:extLst>
          </p:cNvPr>
          <p:cNvSpPr txBox="1">
            <a:spLocks/>
          </p:cNvSpPr>
          <p:nvPr/>
        </p:nvSpPr>
        <p:spPr>
          <a:xfrm>
            <a:off x="838200" y="1825625"/>
            <a:ext cx="10515600" cy="4351338"/>
          </a:xfrm>
          <a:prstGeom prst="rect">
            <a:avLst/>
          </a:prstGeom>
        </p:spPr>
        <p:txBody>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233149" marR="0" lvl="0" indent="-233149" algn="l" defTabSz="932597" rtl="0" eaLnBrk="1" fontAlgn="auto" latinLnBrk="0" hangingPunct="1">
              <a:lnSpc>
                <a:spcPct val="90000"/>
              </a:lnSpc>
              <a:spcBef>
                <a:spcPts val="102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Create a </a:t>
            </a:r>
            <a:r>
              <a:rPr kumimoji="0" lang="en-US" sz="2800" b="0" i="0" u="none" strike="noStrike" kern="1200" cap="none" spc="0" normalizeH="0" baseline="0" noProof="0" dirty="0" err="1">
                <a:ln>
                  <a:noFill/>
                </a:ln>
                <a:solidFill>
                  <a:prstClr val="black"/>
                </a:solidFill>
                <a:effectLst/>
                <a:uLnTx/>
                <a:uFillTx/>
                <a:latin typeface="Segoe UI" panose="020B0502040204020203" pitchFamily="34" charset="0"/>
                <a:ea typeface="PT Mono" charset="0"/>
                <a:cs typeface="Segoe UI" panose="020B0502040204020203" pitchFamily="34" charset="0"/>
              </a:rPr>
              <a:t>Dockerfile</a:t>
            </a: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t>
            </a:r>
          </a:p>
          <a:p>
            <a:pPr marL="233149" marR="0" lvl="0" indent="-233149" algn="l" defTabSz="932597" rtl="0" eaLnBrk="1" fontAlgn="auto" latinLnBrk="0" hangingPunct="1">
              <a:lnSpc>
                <a:spcPct val="90000"/>
              </a:lnSpc>
              <a:spcBef>
                <a:spcPts val="102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L="233149" marR="0" lvl="0" indent="-233149" algn="l" defTabSz="932597" rtl="0" eaLnBrk="1" fontAlgn="auto" latinLnBrk="0" hangingPunct="1">
              <a:lnSpc>
                <a:spcPct val="90000"/>
              </a:lnSpc>
              <a:spcBef>
                <a:spcPts val="102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L="233149" marR="0" lvl="0" indent="-233149" algn="l" defTabSz="932597" rtl="0" eaLnBrk="1" fontAlgn="auto" latinLnBrk="0" hangingPunct="1">
              <a:lnSpc>
                <a:spcPct val="90000"/>
              </a:lnSpc>
              <a:spcBef>
                <a:spcPts val="102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L="233149" marR="0" lvl="0" indent="-233149" algn="l" defTabSz="932597" rtl="0" eaLnBrk="1" fontAlgn="auto" latinLnBrk="0" hangingPunct="1">
              <a:lnSpc>
                <a:spcPct val="90000"/>
              </a:lnSpc>
              <a:spcBef>
                <a:spcPts val="102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L="233149" marR="0" lvl="0" indent="-233149" algn="l" defTabSz="932597" rtl="0" eaLnBrk="1" fontAlgn="auto" latinLnBrk="0" hangingPunct="1">
              <a:lnSpc>
                <a:spcPct val="90000"/>
              </a:lnSpc>
              <a:spcBef>
                <a:spcPts val="102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Build the image with the </a:t>
            </a: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PT Mono" charset="0"/>
                <a:cs typeface="Segoe UI" panose="020B0502040204020203" pitchFamily="34" charset="0"/>
              </a:rPr>
              <a:t>docker build</a:t>
            </a: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command:</a:t>
            </a:r>
          </a:p>
          <a:p>
            <a:pPr marL="0" marR="0" lvl="0" indent="0" algn="l" defTabSz="932597" rtl="0" eaLnBrk="1" fontAlgn="auto" latinLnBrk="0" hangingPunct="1">
              <a:lnSpc>
                <a:spcPct val="90000"/>
              </a:lnSpc>
              <a:spcBef>
                <a:spcPts val="1020"/>
              </a:spcBef>
              <a:spcAft>
                <a:spcPts val="0"/>
              </a:spcAft>
              <a:buClrTx/>
              <a:buSzTx/>
              <a:buNone/>
              <a:tabLst/>
              <a:defRPr/>
            </a:pPr>
            <a:endParaRPr kumimoji="0" lang="en-US" sz="2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L="0" marR="0" lvl="0" indent="0" algn="l" defTabSz="932597" rtl="0" eaLnBrk="1" fontAlgn="auto" latinLnBrk="0" hangingPunct="1">
              <a:lnSpc>
                <a:spcPct val="90000"/>
              </a:lnSpc>
              <a:spcBef>
                <a:spcPts val="1020"/>
              </a:spcBef>
              <a:spcAft>
                <a:spcPts val="0"/>
              </a:spcAft>
              <a:buClrTx/>
              <a:buSzTx/>
              <a:buNone/>
              <a:tabLst/>
              <a:defRPr/>
            </a:pPr>
            <a:endParaRPr kumimoji="0" lang="en-US" sz="9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L="233149" marR="0" lvl="0" indent="-233149" algn="l" defTabSz="932597" rtl="0" eaLnBrk="1" fontAlgn="auto" latinLnBrk="0" hangingPunct="1">
              <a:lnSpc>
                <a:spcPct val="90000"/>
              </a:lnSpc>
              <a:spcBef>
                <a:spcPts val="102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List your images:</a:t>
            </a:r>
          </a:p>
          <a:p>
            <a:pPr marL="233149" marR="0" lvl="0" indent="-233149" algn="l" defTabSz="932597" rtl="0" eaLnBrk="1" fontAlgn="auto" latinLnBrk="0" hangingPunct="1">
              <a:lnSpc>
                <a:spcPct val="90000"/>
              </a:lnSpc>
              <a:spcBef>
                <a:spcPts val="102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3EAF4644-183A-4185-81AC-AD9AB8B1C081}"/>
              </a:ext>
            </a:extLst>
          </p:cNvPr>
          <p:cNvSpPr txBox="1"/>
          <p:nvPr/>
        </p:nvSpPr>
        <p:spPr>
          <a:xfrm>
            <a:off x="1187450" y="2313569"/>
            <a:ext cx="4305300" cy="1569660"/>
          </a:xfrm>
          <a:prstGeom prst="rect">
            <a:avLst/>
          </a:prstGeom>
          <a:solidFill>
            <a:schemeClr val="tx1">
              <a:lumMod val="75000"/>
              <a:lumOff val="25000"/>
            </a:schemeClr>
          </a:solidFill>
        </p:spPr>
        <p:txBody>
          <a:bodyPr wrap="square" rtlCol="0">
            <a:spAutoFit/>
          </a:bodyPr>
          <a:lstStyle/>
          <a:p>
            <a:r>
              <a:rPr lang="en-AU" sz="1600" dirty="0">
                <a:solidFill>
                  <a:schemeClr val="bg1"/>
                </a:solidFill>
                <a:latin typeface="Consolas" panose="020B0609020204030204" pitchFamily="49" charset="0"/>
              </a:rPr>
              <a:t>FROM debian:8</a:t>
            </a:r>
          </a:p>
          <a:p>
            <a:r>
              <a:rPr lang="en-AU" sz="1600" dirty="0">
                <a:solidFill>
                  <a:schemeClr val="bg1"/>
                </a:solidFill>
                <a:latin typeface="Consolas" panose="020B0609020204030204" pitchFamily="49" charset="0"/>
              </a:rPr>
              <a:t>LABEL maintainer=</a:t>
            </a:r>
            <a:r>
              <a:rPr lang="en-AU" sz="1600" dirty="0">
                <a:solidFill>
                  <a:schemeClr val="accent2">
                    <a:lumMod val="60000"/>
                    <a:lumOff val="40000"/>
                  </a:schemeClr>
                </a:solidFill>
                <a:latin typeface="Consolas" panose="020B0609020204030204" pitchFamily="49" charset="0"/>
              </a:rPr>
              <a:t>“John Citizen”</a:t>
            </a:r>
          </a:p>
          <a:p>
            <a:r>
              <a:rPr lang="en-AU" sz="1600" dirty="0">
                <a:solidFill>
                  <a:schemeClr val="bg1"/>
                </a:solidFill>
                <a:latin typeface="Consolas" panose="020B0609020204030204" pitchFamily="49" charset="0"/>
              </a:rPr>
              <a:t>RUN apt-get update &amp;&amp; \</a:t>
            </a:r>
          </a:p>
          <a:p>
            <a:r>
              <a:rPr lang="en-AU" sz="1600" dirty="0">
                <a:solidFill>
                  <a:schemeClr val="bg1"/>
                </a:solidFill>
                <a:latin typeface="Consolas" panose="020B0609020204030204" pitchFamily="49" charset="0"/>
              </a:rPr>
              <a:t>    apt-get install –y </a:t>
            </a:r>
            <a:r>
              <a:rPr lang="en-AU" sz="1600" dirty="0" err="1">
                <a:solidFill>
                  <a:schemeClr val="bg1"/>
                </a:solidFill>
                <a:latin typeface="Consolas" panose="020B0609020204030204" pitchFamily="49" charset="0"/>
              </a:rPr>
              <a:t>nginx</a:t>
            </a:r>
            <a:endParaRPr lang="en-AU" sz="1600" dirty="0">
              <a:solidFill>
                <a:schemeClr val="bg1"/>
              </a:solidFill>
              <a:latin typeface="Consolas" panose="020B0609020204030204" pitchFamily="49" charset="0"/>
            </a:endParaRPr>
          </a:p>
          <a:p>
            <a:r>
              <a:rPr lang="en-AU" sz="1600" dirty="0">
                <a:solidFill>
                  <a:schemeClr val="bg1"/>
                </a:solidFill>
                <a:latin typeface="Consolas" panose="020B0609020204030204" pitchFamily="49" charset="0"/>
              </a:rPr>
              <a:t>EXPOSE 80</a:t>
            </a:r>
          </a:p>
          <a:p>
            <a:r>
              <a:rPr lang="en-AU" sz="1600" dirty="0">
                <a:solidFill>
                  <a:schemeClr val="bg1"/>
                </a:solidFill>
                <a:latin typeface="Consolas" panose="020B0609020204030204" pitchFamily="49" charset="0"/>
              </a:rPr>
              <a:t>CMD [</a:t>
            </a:r>
            <a:r>
              <a:rPr lang="en-AU" sz="1600" dirty="0">
                <a:solidFill>
                  <a:schemeClr val="accent2">
                    <a:lumMod val="60000"/>
                    <a:lumOff val="40000"/>
                  </a:schemeClr>
                </a:solidFill>
                <a:latin typeface="Consolas" panose="020B0609020204030204" pitchFamily="49" charset="0"/>
              </a:rPr>
              <a:t>“</a:t>
            </a:r>
            <a:r>
              <a:rPr lang="en-AU" sz="1600" dirty="0" err="1">
                <a:solidFill>
                  <a:schemeClr val="accent2">
                    <a:lumMod val="60000"/>
                    <a:lumOff val="40000"/>
                  </a:schemeClr>
                </a:solidFill>
                <a:latin typeface="Consolas" panose="020B0609020204030204" pitchFamily="49" charset="0"/>
              </a:rPr>
              <a:t>nginx</a:t>
            </a:r>
            <a:r>
              <a:rPr lang="en-AU" sz="1600" dirty="0">
                <a:solidFill>
                  <a:schemeClr val="accent2">
                    <a:lumMod val="60000"/>
                    <a:lumOff val="40000"/>
                  </a:schemeClr>
                </a:solidFill>
                <a:latin typeface="Consolas" panose="020B0609020204030204" pitchFamily="49" charset="0"/>
              </a:rPr>
              <a:t>”</a:t>
            </a:r>
            <a:r>
              <a:rPr lang="en-AU" sz="1600" dirty="0">
                <a:solidFill>
                  <a:schemeClr val="bg1"/>
                </a:solidFill>
                <a:latin typeface="Consolas" panose="020B0609020204030204" pitchFamily="49" charset="0"/>
              </a:rPr>
              <a:t>, </a:t>
            </a:r>
            <a:r>
              <a:rPr lang="en-AU" sz="1600" dirty="0">
                <a:solidFill>
                  <a:schemeClr val="accent2">
                    <a:lumMod val="60000"/>
                    <a:lumOff val="40000"/>
                  </a:schemeClr>
                </a:solidFill>
                <a:latin typeface="Consolas" panose="020B0609020204030204" pitchFamily="49" charset="0"/>
              </a:rPr>
              <a:t>“-g”</a:t>
            </a:r>
            <a:r>
              <a:rPr lang="en-AU" sz="1600" dirty="0">
                <a:solidFill>
                  <a:schemeClr val="bg1"/>
                </a:solidFill>
                <a:latin typeface="Consolas" panose="020B0609020204030204" pitchFamily="49" charset="0"/>
              </a:rPr>
              <a:t>, </a:t>
            </a:r>
            <a:r>
              <a:rPr lang="en-AU" sz="1600" dirty="0">
                <a:solidFill>
                  <a:schemeClr val="accent2">
                    <a:lumMod val="60000"/>
                    <a:lumOff val="40000"/>
                  </a:schemeClr>
                </a:solidFill>
                <a:latin typeface="Consolas" panose="020B0609020204030204" pitchFamily="49" charset="0"/>
              </a:rPr>
              <a:t>“daemon off;”</a:t>
            </a:r>
            <a:r>
              <a:rPr lang="en-AU" sz="1600" dirty="0">
                <a:solidFill>
                  <a:schemeClr val="bg1"/>
                </a:solidFill>
                <a:latin typeface="Consolas" panose="020B0609020204030204" pitchFamily="49" charset="0"/>
              </a:rPr>
              <a:t>]</a:t>
            </a:r>
          </a:p>
        </p:txBody>
      </p:sp>
      <p:sp>
        <p:nvSpPr>
          <p:cNvPr id="9" name="TextBox 8">
            <a:extLst>
              <a:ext uri="{FF2B5EF4-FFF2-40B4-BE49-F238E27FC236}">
                <a16:creationId xmlns:a16="http://schemas.microsoft.com/office/drawing/2014/main" id="{EF7610E3-23ED-4458-B54B-5423E93E9BAF}"/>
              </a:ext>
            </a:extLst>
          </p:cNvPr>
          <p:cNvSpPr txBox="1"/>
          <p:nvPr/>
        </p:nvSpPr>
        <p:spPr>
          <a:xfrm>
            <a:off x="1187450" y="4601418"/>
            <a:ext cx="6614328" cy="584775"/>
          </a:xfrm>
          <a:prstGeom prst="rect">
            <a:avLst/>
          </a:prstGeom>
          <a:solidFill>
            <a:schemeClr val="tx1">
              <a:lumMod val="75000"/>
              <a:lumOff val="25000"/>
            </a:schemeClr>
          </a:solidFill>
        </p:spPr>
        <p:txBody>
          <a:bodyPr wrap="square" rtlCol="0">
            <a:spAutoFit/>
          </a:bodyPr>
          <a:lstStyle/>
          <a:p>
            <a:r>
              <a:rPr lang="en-AU" sz="1600" dirty="0">
                <a:solidFill>
                  <a:schemeClr val="bg1"/>
                </a:solidFill>
                <a:latin typeface="Consolas" panose="020B0609020204030204" pitchFamily="49" charset="0"/>
              </a:rPr>
              <a:t>$ docker build –t nginx-demo:1.0.0 .</a:t>
            </a:r>
          </a:p>
          <a:p>
            <a:r>
              <a:rPr lang="en-AU" sz="1600" dirty="0">
                <a:solidFill>
                  <a:srgbClr val="92D050"/>
                </a:solidFill>
                <a:latin typeface="Consolas" panose="020B0609020204030204" pitchFamily="49" charset="0"/>
              </a:rPr>
              <a:t># Where `.` is the directory containing the `</a:t>
            </a:r>
            <a:r>
              <a:rPr lang="en-AU" sz="1600" dirty="0" err="1">
                <a:solidFill>
                  <a:srgbClr val="92D050"/>
                </a:solidFill>
                <a:latin typeface="Consolas" panose="020B0609020204030204" pitchFamily="49" charset="0"/>
              </a:rPr>
              <a:t>Dockerfile</a:t>
            </a:r>
            <a:r>
              <a:rPr lang="en-AU" sz="1600" dirty="0">
                <a:solidFill>
                  <a:srgbClr val="92D050"/>
                </a:solidFill>
                <a:latin typeface="Consolas" panose="020B0609020204030204" pitchFamily="49" charset="0"/>
              </a:rPr>
              <a:t>`</a:t>
            </a:r>
          </a:p>
        </p:txBody>
      </p:sp>
      <p:sp>
        <p:nvSpPr>
          <p:cNvPr id="10" name="TextBox 9">
            <a:extLst>
              <a:ext uri="{FF2B5EF4-FFF2-40B4-BE49-F238E27FC236}">
                <a16:creationId xmlns:a16="http://schemas.microsoft.com/office/drawing/2014/main" id="{E3D094F7-F3EF-422B-94E7-3B54DD9B06A0}"/>
              </a:ext>
            </a:extLst>
          </p:cNvPr>
          <p:cNvSpPr txBox="1"/>
          <p:nvPr/>
        </p:nvSpPr>
        <p:spPr>
          <a:xfrm>
            <a:off x="1187450" y="5896401"/>
            <a:ext cx="8342140" cy="830997"/>
          </a:xfrm>
          <a:prstGeom prst="rect">
            <a:avLst/>
          </a:prstGeom>
          <a:solidFill>
            <a:schemeClr val="tx1">
              <a:lumMod val="75000"/>
              <a:lumOff val="25000"/>
            </a:schemeClr>
          </a:solidFill>
        </p:spPr>
        <p:txBody>
          <a:bodyPr wrap="square" rtlCol="0">
            <a:spAutoFit/>
          </a:bodyPr>
          <a:lstStyle/>
          <a:p>
            <a:r>
              <a:rPr lang="en-AU" sz="1600" dirty="0">
                <a:solidFill>
                  <a:schemeClr val="bg1"/>
                </a:solidFill>
                <a:latin typeface="Consolas" panose="020B0609020204030204" pitchFamily="49" charset="0"/>
              </a:rPr>
              <a:t>$ docker images</a:t>
            </a:r>
          </a:p>
          <a:p>
            <a:r>
              <a:rPr lang="en-AU" sz="1600" dirty="0">
                <a:solidFill>
                  <a:schemeClr val="bg1"/>
                </a:solidFill>
                <a:latin typeface="Consolas" panose="020B0609020204030204" pitchFamily="49" charset="0"/>
              </a:rPr>
              <a:t>REPOSITORY	TAG	IMAGE ID		CREATED		SIZE</a:t>
            </a:r>
          </a:p>
          <a:p>
            <a:r>
              <a:rPr lang="en-AU" sz="1600" dirty="0" err="1">
                <a:solidFill>
                  <a:schemeClr val="bg1"/>
                </a:solidFill>
                <a:latin typeface="Consolas" panose="020B0609020204030204" pitchFamily="49" charset="0"/>
              </a:rPr>
              <a:t>nginx</a:t>
            </a:r>
            <a:r>
              <a:rPr lang="en-AU" sz="1600" dirty="0">
                <a:solidFill>
                  <a:schemeClr val="bg1"/>
                </a:solidFill>
                <a:latin typeface="Consolas" panose="020B0609020204030204" pitchFamily="49" charset="0"/>
              </a:rPr>
              <a:t>-demo	1.0.0	ac3b9cb4e821	36 minutes ago	196.2 MB</a:t>
            </a:r>
            <a:endParaRPr lang="en-AU" sz="1600" dirty="0">
              <a:solidFill>
                <a:srgbClr val="92D050"/>
              </a:solidFill>
              <a:latin typeface="Consolas" panose="020B0609020204030204" pitchFamily="49" charset="0"/>
            </a:endParaRPr>
          </a:p>
        </p:txBody>
      </p:sp>
    </p:spTree>
    <p:extLst>
      <p:ext uri="{BB962C8B-B14F-4D97-AF65-F5344CB8AC3E}">
        <p14:creationId xmlns:p14="http://schemas.microsoft.com/office/powerpoint/2010/main" val="1913093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 name="Picture 317">
            <a:extLst>
              <a:ext uri="{FF2B5EF4-FFF2-40B4-BE49-F238E27FC236}">
                <a16:creationId xmlns:a16="http://schemas.microsoft.com/office/drawing/2014/main" id="{2EFDE77A-2C59-4BA7-BC88-72330616E72E}"/>
              </a:ext>
            </a:extLst>
          </p:cNvPr>
          <p:cNvPicPr>
            <a:picLocks noChangeAspect="1"/>
          </p:cNvPicPr>
          <p:nvPr/>
        </p:nvPicPr>
        <p:blipFill rotWithShape="1">
          <a:blip r:embed="rId3"/>
          <a:srcRect t="30573"/>
          <a:stretch/>
        </p:blipFill>
        <p:spPr>
          <a:xfrm>
            <a:off x="338137" y="2676376"/>
            <a:ext cx="11760199" cy="3906801"/>
          </a:xfrm>
          <a:prstGeom prst="rect">
            <a:avLst/>
          </a:prstGeom>
        </p:spPr>
      </p:pic>
      <p:sp>
        <p:nvSpPr>
          <p:cNvPr id="316" name="Title 1">
            <a:extLst>
              <a:ext uri="{FF2B5EF4-FFF2-40B4-BE49-F238E27FC236}">
                <a16:creationId xmlns:a16="http://schemas.microsoft.com/office/drawing/2014/main" id="{35DCA86C-1DB5-4029-BF68-F3D9AB9DF0EE}"/>
              </a:ext>
            </a:extLst>
          </p:cNvPr>
          <p:cNvSpPr>
            <a:spLocks noGrp="1"/>
          </p:cNvSpPr>
          <p:nvPr>
            <p:ph type="title"/>
          </p:nvPr>
        </p:nvSpPr>
        <p:spPr>
          <a:xfrm>
            <a:off x="838200" y="365125"/>
            <a:ext cx="10515600" cy="1325563"/>
          </a:xfrm>
        </p:spPr>
        <p:txBody>
          <a:bodyPr>
            <a:normAutofit/>
          </a:bodyPr>
          <a:lstStyle/>
          <a:p>
            <a:r>
              <a:rPr lang="en-AU" sz="4400" dirty="0">
                <a:solidFill>
                  <a:srgbClr val="0078D7"/>
                </a:solidFill>
                <a:latin typeface="Segoe UI Semibold" panose="020B0702040204020203" pitchFamily="34" charset="0"/>
                <a:cs typeface="Segoe UI Semibold" panose="020B0702040204020203" pitchFamily="34" charset="0"/>
              </a:rPr>
              <a:t>Image produced from </a:t>
            </a:r>
            <a:r>
              <a:rPr lang="en-AU" sz="4400" dirty="0">
                <a:solidFill>
                  <a:srgbClr val="0078D7"/>
                </a:solidFill>
                <a:latin typeface="Segoe UI Semibold" panose="020B0702040204020203" pitchFamily="34" charset="0"/>
                <a:ea typeface="PT Mono" charset="0"/>
                <a:cs typeface="Segoe UI Semibold" panose="020B0702040204020203" pitchFamily="34" charset="0"/>
              </a:rPr>
              <a:t>docker build</a:t>
            </a:r>
          </a:p>
        </p:txBody>
      </p:sp>
      <p:sp>
        <p:nvSpPr>
          <p:cNvPr id="4" name="TextBox 3">
            <a:extLst>
              <a:ext uri="{FF2B5EF4-FFF2-40B4-BE49-F238E27FC236}">
                <a16:creationId xmlns:a16="http://schemas.microsoft.com/office/drawing/2014/main" id="{771B6CD8-0DE8-489E-8CBA-F025978FC7D9}"/>
              </a:ext>
            </a:extLst>
          </p:cNvPr>
          <p:cNvSpPr txBox="1"/>
          <p:nvPr/>
        </p:nvSpPr>
        <p:spPr>
          <a:xfrm>
            <a:off x="3870457" y="2014255"/>
            <a:ext cx="4695557" cy="338554"/>
          </a:xfrm>
          <a:prstGeom prst="rect">
            <a:avLst/>
          </a:prstGeom>
          <a:solidFill>
            <a:schemeClr val="tx1">
              <a:lumMod val="75000"/>
              <a:lumOff val="25000"/>
            </a:schemeClr>
          </a:solidFill>
        </p:spPr>
        <p:txBody>
          <a:bodyPr wrap="square" rtlCol="0">
            <a:spAutoFit/>
          </a:bodyPr>
          <a:lstStyle/>
          <a:p>
            <a:r>
              <a:rPr lang="en-AU" sz="1600" dirty="0">
                <a:solidFill>
                  <a:schemeClr val="bg1"/>
                </a:solidFill>
                <a:latin typeface="Consolas" panose="020B0609020204030204" pitchFamily="49" charset="0"/>
              </a:rPr>
              <a:t>$ docker history nginx-demo:1.0.0</a:t>
            </a:r>
          </a:p>
        </p:txBody>
      </p:sp>
      <p:sp>
        <p:nvSpPr>
          <p:cNvPr id="2" name="Rectangle 1">
            <a:extLst>
              <a:ext uri="{FF2B5EF4-FFF2-40B4-BE49-F238E27FC236}">
                <a16:creationId xmlns:a16="http://schemas.microsoft.com/office/drawing/2014/main" id="{0C769D52-7B63-4BED-AF21-0D29EE3E86C0}"/>
              </a:ext>
            </a:extLst>
          </p:cNvPr>
          <p:cNvSpPr/>
          <p:nvPr/>
        </p:nvSpPr>
        <p:spPr>
          <a:xfrm>
            <a:off x="10271452" y="5816773"/>
            <a:ext cx="1082348" cy="338554"/>
          </a:xfrm>
          <a:prstGeom prst="rect">
            <a:avLst/>
          </a:prstGeom>
          <a:solidFill>
            <a:srgbClr val="404040"/>
          </a:solidFill>
        </p:spPr>
        <p:txBody>
          <a:bodyPr wrap="none">
            <a:spAutoFit/>
          </a:bodyPr>
          <a:lstStyle/>
          <a:p>
            <a:r>
              <a:rPr lang="en-AU" sz="1600" dirty="0">
                <a:solidFill>
                  <a:schemeClr val="bg1"/>
                </a:solidFill>
                <a:latin typeface="Consolas" panose="020B0609020204030204" pitchFamily="49" charset="0"/>
              </a:rPr>
              <a:t>196.2 MB</a:t>
            </a:r>
            <a:endParaRPr lang="en-AU" sz="1600" dirty="0"/>
          </a:p>
        </p:txBody>
      </p:sp>
    </p:spTree>
    <p:extLst>
      <p:ext uri="{BB962C8B-B14F-4D97-AF65-F5344CB8AC3E}">
        <p14:creationId xmlns:p14="http://schemas.microsoft.com/office/powerpoint/2010/main" val="3871599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p:txBody>
          <a:bodyPr/>
          <a:lstStyle/>
          <a:p>
            <a:r>
              <a:rPr lang="en-US" dirty="0"/>
              <a:t>Azure App Service on Linux</a:t>
            </a:r>
          </a:p>
        </p:txBody>
      </p:sp>
    </p:spTree>
    <p:extLst>
      <p:ext uri="{BB962C8B-B14F-4D97-AF65-F5344CB8AC3E}">
        <p14:creationId xmlns:p14="http://schemas.microsoft.com/office/powerpoint/2010/main" val="20422007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p:txBody>
          <a:bodyPr/>
          <a:lstStyle/>
          <a:p>
            <a:r>
              <a:rPr lang="en-US" sz="4400" dirty="0">
                <a:solidFill>
                  <a:srgbClr val="0078D7"/>
                </a:solidFill>
                <a:latin typeface="Segoe UI Semibold" panose="020B0702040204020203" pitchFamily="34" charset="0"/>
                <a:cs typeface="Segoe UI Semibold" panose="020B0702040204020203" pitchFamily="34" charset="0"/>
              </a:rPr>
              <a:t>Azure App Service on Linux </a:t>
            </a:r>
            <a:r>
              <a:rPr lang="en-GB" sz="4400" dirty="0">
                <a:solidFill>
                  <a:srgbClr val="0078D7"/>
                </a:solidFill>
                <a:latin typeface="Segoe UI Semibold" panose="020B0702040204020203" pitchFamily="34" charset="0"/>
                <a:cs typeface="Segoe UI Semibold" panose="020B0702040204020203" pitchFamily="34" charset="0"/>
              </a:rPr>
              <a:t>(</a:t>
            </a:r>
            <a:r>
              <a:rPr lang="en-GB" sz="4400" dirty="0">
                <a:solidFill>
                  <a:srgbClr val="00BCF2"/>
                </a:solidFill>
                <a:latin typeface="Segoe UI Semibold" panose="020B0702040204020203" pitchFamily="34" charset="0"/>
                <a:cs typeface="Segoe UI Semibold" panose="020B0702040204020203" pitchFamily="34" charset="0"/>
              </a:rPr>
              <a:t>Web Apps</a:t>
            </a:r>
            <a:r>
              <a:rPr lang="en-GB" sz="4400" dirty="0">
                <a:solidFill>
                  <a:srgbClr val="0078D7"/>
                </a:solidFill>
                <a:latin typeface="Segoe UI Semibold" panose="020B0702040204020203" pitchFamily="34" charset="0"/>
                <a:cs typeface="Segoe UI Semibold" panose="020B0702040204020203" pitchFamily="34" charset="0"/>
              </a:rPr>
              <a:t>)</a:t>
            </a:r>
            <a:endParaRPr lang="en-US" sz="4400" dirty="0">
              <a:solidFill>
                <a:srgbClr val="0078D7"/>
              </a:solidFill>
              <a:latin typeface="Segoe UI Semibold" panose="020B0702040204020203" pitchFamily="34" charset="0"/>
              <a:cs typeface="Segoe UI Semibold" panose="020B0702040204020203" pitchFamily="34" charset="0"/>
            </a:endParaRPr>
          </a:p>
        </p:txBody>
      </p:sp>
      <p:sp>
        <p:nvSpPr>
          <p:cNvPr id="2" name="Content Placeholder 1">
            <a:extLst>
              <a:ext uri="{FF2B5EF4-FFF2-40B4-BE49-F238E27FC236}">
                <a16:creationId xmlns:a16="http://schemas.microsoft.com/office/drawing/2014/main" id="{C5F87F2B-430B-4672-B3B8-5FEDC755FE9A}"/>
              </a:ext>
            </a:extLst>
          </p:cNvPr>
          <p:cNvSpPr>
            <a:spLocks noGrp="1"/>
          </p:cNvSpPr>
          <p:nvPr>
            <p:ph sz="quarter" idx="10"/>
          </p:nvPr>
        </p:nvSpPr>
        <p:spPr>
          <a:xfrm>
            <a:off x="274637" y="1697062"/>
            <a:ext cx="10746653" cy="5158335"/>
          </a:xfrm>
        </p:spPr>
        <p:txBody>
          <a:bodyPr/>
          <a:lstStyle/>
          <a:p>
            <a:pPr marL="285750" indent="-285750">
              <a:lnSpc>
                <a:spcPct val="100000"/>
              </a:lnSpc>
              <a:buFont typeface="Arial" panose="020B0604020202020204" pitchFamily="34" charset="0"/>
              <a:buChar char="•"/>
            </a:pPr>
            <a:r>
              <a:rPr lang="en-GB" sz="3200" dirty="0"/>
              <a:t>Choose a Linux-based App Service Plan</a:t>
            </a:r>
          </a:p>
          <a:p>
            <a:pPr marL="285750" indent="-285750">
              <a:lnSpc>
                <a:spcPct val="100000"/>
              </a:lnSpc>
              <a:buFont typeface="Arial" panose="020B0604020202020204" pitchFamily="34" charset="0"/>
              <a:buChar char="•"/>
            </a:pPr>
            <a:r>
              <a:rPr lang="en-GB" sz="3200" dirty="0"/>
              <a:t>Supports </a:t>
            </a:r>
            <a:r>
              <a:rPr lang="en-GB" sz="3200" dirty="0">
                <a:solidFill>
                  <a:srgbClr val="00BCF2"/>
                </a:solidFill>
                <a:hlinkClick r:id="rId3">
                  <a:extLst>
                    <a:ext uri="{A12FA001-AC4F-418D-AE19-62706E023703}">
                      <ahyp:hlinkClr xmlns:ahyp="http://schemas.microsoft.com/office/drawing/2018/hyperlinkcolor" val="tx"/>
                    </a:ext>
                  </a:extLst>
                </a:hlinkClick>
              </a:rPr>
              <a:t>built-in</a:t>
            </a:r>
            <a:r>
              <a:rPr lang="en-GB" sz="3200" dirty="0"/>
              <a:t> Linux Docker images for a number of runtimes</a:t>
            </a:r>
          </a:p>
          <a:p>
            <a:pPr marL="869950" lvl="1" indent="-285750">
              <a:lnSpc>
                <a:spcPct val="100000"/>
              </a:lnSpc>
            </a:pPr>
            <a:r>
              <a:rPr lang="en-GB" sz="2800" dirty="0">
                <a:solidFill>
                  <a:schemeClr val="bg1">
                    <a:lumMod val="50000"/>
                  </a:schemeClr>
                </a:solidFill>
              </a:rPr>
              <a:t>Node.js, Java, PHP, Python, .NET Core, Ruby</a:t>
            </a:r>
          </a:p>
          <a:p>
            <a:pPr marL="285750" indent="-285750">
              <a:lnSpc>
                <a:spcPct val="100000"/>
              </a:lnSpc>
              <a:buFont typeface="Arial" panose="020B0604020202020204" pitchFamily="34" charset="0"/>
              <a:buChar char="•"/>
            </a:pPr>
            <a:r>
              <a:rPr lang="en-GB" sz="3200" dirty="0"/>
              <a:t>Continuous deployment</a:t>
            </a:r>
          </a:p>
          <a:p>
            <a:pPr marL="869950" lvl="1" indent="-285750">
              <a:lnSpc>
                <a:spcPct val="100000"/>
              </a:lnSpc>
            </a:pPr>
            <a:r>
              <a:rPr lang="en-GB" sz="2800" dirty="0">
                <a:solidFill>
                  <a:schemeClr val="bg1">
                    <a:lumMod val="50000"/>
                  </a:schemeClr>
                </a:solidFill>
              </a:rPr>
              <a:t>FTP, Git, TFS, GitHub, Azure DevOps and other CI/CD systems</a:t>
            </a:r>
          </a:p>
          <a:p>
            <a:pPr marL="457200" indent="-457200">
              <a:lnSpc>
                <a:spcPct val="100000"/>
              </a:lnSpc>
              <a:buFont typeface="Arial" panose="020B0604020202020204" pitchFamily="34" charset="0"/>
              <a:buChar char="•"/>
            </a:pPr>
            <a:r>
              <a:rPr lang="en-GB" sz="3200" dirty="0"/>
              <a:t>SSH console access through portal or CLI</a:t>
            </a:r>
          </a:p>
          <a:p>
            <a:pPr marL="457200" indent="-457200">
              <a:lnSpc>
                <a:spcPct val="100000"/>
              </a:lnSpc>
              <a:buFont typeface="Arial" panose="020B0604020202020204" pitchFamily="34" charset="0"/>
              <a:buChar char="•"/>
            </a:pPr>
            <a:endParaRPr lang="en-GB" sz="3200" dirty="0"/>
          </a:p>
          <a:p>
            <a:pPr marL="285750" indent="-285750">
              <a:lnSpc>
                <a:spcPct val="100000"/>
              </a:lnSpc>
              <a:buFont typeface="Arial" panose="020B0604020202020204" pitchFamily="34" charset="0"/>
              <a:buChar char="•"/>
            </a:pPr>
            <a:endParaRPr lang="en-AU" sz="3200" dirty="0"/>
          </a:p>
        </p:txBody>
      </p:sp>
    </p:spTree>
    <p:extLst>
      <p:ext uri="{BB962C8B-B14F-4D97-AF65-F5344CB8AC3E}">
        <p14:creationId xmlns:p14="http://schemas.microsoft.com/office/powerpoint/2010/main" val="2625917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496777" y="2285063"/>
            <a:ext cx="8938816" cy="2353695"/>
            <a:chOff x="3827285" y="2240461"/>
            <a:chExt cx="8764341" cy="2316079"/>
          </a:xfrm>
        </p:grpSpPr>
        <p:sp>
          <p:nvSpPr>
            <p:cNvPr id="8" name="Rectangle 7"/>
            <p:cNvSpPr/>
            <p:nvPr/>
          </p:nvSpPr>
          <p:spPr>
            <a:xfrm>
              <a:off x="3827285" y="2240461"/>
              <a:ext cx="8764341" cy="2316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AU"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a:off x="4155623" y="2626213"/>
              <a:ext cx="5008344" cy="1544574"/>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white">
                      <a:lumMod val="95000"/>
                    </a:prstClr>
                  </a:solidFill>
                  <a:effectLst/>
                  <a:uLnTx/>
                  <a:uFillTx/>
                  <a:latin typeface="Segoe UI Semibold" panose="020B0702040204020203" pitchFamily="34" charset="0"/>
                  <a:ea typeface="+mn-ea"/>
                  <a:cs typeface="Segoe UI Semibold" panose="020B0702040204020203" pitchFamily="34" charset="0"/>
                </a:rPr>
                <a:t>Your Name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white">
                      <a:lumMod val="95000"/>
                    </a:prstClr>
                  </a:solidFill>
                  <a:effectLst/>
                  <a:uLnTx/>
                  <a:uFillTx/>
                  <a:latin typeface="Segoe UI Light"/>
                  <a:ea typeface="+mn-ea"/>
                  <a:cs typeface="Segoe UI Semibold" panose="020B0702040204020203" pitchFamily="34" charset="0"/>
                </a:rPr>
                <a:t>Your Role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AU" sz="2400" b="0" i="0" u="none" strike="noStrike" kern="1200" cap="none" spc="0" normalizeH="0" baseline="0" noProof="0" dirty="0">
                  <a:ln>
                    <a:noFill/>
                  </a:ln>
                  <a:solidFill>
                    <a:prstClr val="white">
                      <a:lumMod val="95000"/>
                    </a:prstClr>
                  </a:solidFill>
                  <a:effectLst/>
                  <a:uLnTx/>
                  <a:uFillTx/>
                  <a:latin typeface="Segoe UI Light"/>
                  <a:ea typeface="+mn-ea"/>
                  <a:cs typeface="Segoe UI Semibold" panose="020B0702040204020203" pitchFamily="34" charset="0"/>
                </a:rPr>
                <a:t>Your Team</a:t>
              </a:r>
            </a:p>
            <a:p>
              <a:pPr marL="0" marR="0" lvl="0" indent="0" algn="l" defTabSz="932597" rtl="0" eaLnBrk="1" fontAlgn="auto" latinLnBrk="0" hangingPunct="1">
                <a:lnSpc>
                  <a:spcPct val="100000"/>
                </a:lnSpc>
                <a:spcBef>
                  <a:spcPts val="0"/>
                </a:spcBef>
                <a:spcAft>
                  <a:spcPts val="0"/>
                </a:spcAft>
                <a:buClrTx/>
                <a:buSzTx/>
                <a:buFontTx/>
                <a:buNone/>
                <a:tabLst/>
                <a:defRPr/>
              </a:pPr>
              <a:r>
                <a:rPr lang="en-AU" sz="2400" dirty="0">
                  <a:solidFill>
                    <a:prstClr val="white">
                      <a:lumMod val="95000"/>
                    </a:prstClr>
                  </a:solidFill>
                  <a:latin typeface="Segoe UI Light"/>
                  <a:cs typeface="Segoe UI Semibold" panose="020B0702040204020203" pitchFamily="34" charset="0"/>
                </a:rPr>
                <a:t>Your Focus</a:t>
              </a:r>
              <a:endParaRPr kumimoji="0" lang="en-AU" sz="2400" b="0" i="0" u="none" strike="noStrike" kern="1200" cap="none" spc="0" normalizeH="0" baseline="0" noProof="0" dirty="0">
                <a:ln>
                  <a:noFill/>
                </a:ln>
                <a:solidFill>
                  <a:prstClr val="white">
                    <a:lumMod val="95000"/>
                  </a:prstClr>
                </a:solidFill>
                <a:effectLst/>
                <a:uLnTx/>
                <a:uFillTx/>
                <a:latin typeface="Segoe UI Light"/>
                <a:ea typeface="+mn-ea"/>
                <a:cs typeface="Segoe UI Semibold" panose="020B0702040204020203" pitchFamily="34" charset="0"/>
              </a:endParaRPr>
            </a:p>
          </p:txBody>
        </p:sp>
      </p:grpSp>
      <p:sp>
        <p:nvSpPr>
          <p:cNvPr id="2" name="Rectangle 1">
            <a:extLst>
              <a:ext uri="{FF2B5EF4-FFF2-40B4-BE49-F238E27FC236}">
                <a16:creationId xmlns:a16="http://schemas.microsoft.com/office/drawing/2014/main" id="{4910480F-19E2-4157-B4BA-EB782EDCFD4C}"/>
              </a:ext>
            </a:extLst>
          </p:cNvPr>
          <p:cNvSpPr/>
          <p:nvPr/>
        </p:nvSpPr>
        <p:spPr>
          <a:xfrm>
            <a:off x="6053204" y="3907304"/>
            <a:ext cx="6216650" cy="646331"/>
          </a:xfrm>
          <a:prstGeom prst="rect">
            <a:avLst/>
          </a:prstGeom>
        </p:spPr>
        <p:txBody>
          <a:bodyPr>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white">
                    <a:lumMod val="95000"/>
                  </a:prstClr>
                </a:solidFill>
                <a:effectLst/>
                <a:uLnTx/>
                <a:uFillTx/>
                <a:latin typeface="Segoe UI Light"/>
                <a:ea typeface="+mn-ea"/>
                <a:cs typeface="Segoe UI Light" panose="020B0502040204020203" pitchFamily="34" charset="0"/>
              </a:rPr>
              <a:t>@twitter</a:t>
            </a:r>
          </a:p>
          <a:p>
            <a:pPr marL="0" marR="0" lvl="0" indent="0" algn="r" defTabSz="932597" rtl="0" eaLnBrk="1" fontAlgn="auto" latinLnBrk="0" hangingPunct="1">
              <a:lnSpc>
                <a:spcPct val="100000"/>
              </a:lnSpc>
              <a:spcBef>
                <a:spcPts val="0"/>
              </a:spcBef>
              <a:spcAft>
                <a:spcPts val="0"/>
              </a:spcAft>
              <a:buClrTx/>
              <a:buSzTx/>
              <a:buFontTx/>
              <a:buNone/>
              <a:tabLst/>
              <a:defRPr/>
            </a:pPr>
            <a:r>
              <a:rPr lang="en-AU" dirty="0">
                <a:solidFill>
                  <a:prstClr val="white">
                    <a:lumMod val="95000"/>
                  </a:prstClr>
                </a:solidFill>
                <a:latin typeface="Segoe UI Light"/>
                <a:cs typeface="Segoe UI Light" panose="020B0502040204020203" pitchFamily="34" charset="0"/>
              </a:rPr>
              <a:t>y</a:t>
            </a:r>
            <a:r>
              <a:rPr kumimoji="0" lang="en-AU" sz="1800" b="0" i="0" u="none" strike="noStrike" kern="1200" cap="none" spc="0" normalizeH="0" baseline="0" noProof="0" dirty="0">
                <a:ln>
                  <a:noFill/>
                </a:ln>
                <a:solidFill>
                  <a:prstClr val="white">
                    <a:lumMod val="95000"/>
                  </a:prstClr>
                </a:solidFill>
                <a:effectLst/>
                <a:uLnTx/>
                <a:uFillTx/>
                <a:latin typeface="Segoe UI Light"/>
                <a:ea typeface="+mn-ea"/>
                <a:cs typeface="Segoe UI Light" panose="020B0502040204020203" pitchFamily="34" charset="0"/>
              </a:rPr>
              <a:t>our.name@microsoft.com</a:t>
            </a:r>
          </a:p>
        </p:txBody>
      </p:sp>
      <p:pic>
        <p:nvPicPr>
          <p:cNvPr id="10" name="Picture 9" descr="A close up of a logo&#10;&#10;Description automatically generated">
            <a:extLst>
              <a:ext uri="{FF2B5EF4-FFF2-40B4-BE49-F238E27FC236}">
                <a16:creationId xmlns:a16="http://schemas.microsoft.com/office/drawing/2014/main" id="{DF33A121-F04A-4EF0-B514-535B95832FFC}"/>
              </a:ext>
            </a:extLst>
          </p:cNvPr>
          <p:cNvPicPr>
            <a:picLocks noChangeAspect="1"/>
          </p:cNvPicPr>
          <p:nvPr/>
        </p:nvPicPr>
        <p:blipFill>
          <a:blip r:embed="rId3"/>
          <a:stretch>
            <a:fillRect/>
          </a:stretch>
        </p:blipFill>
        <p:spPr>
          <a:xfrm>
            <a:off x="1174058" y="2285063"/>
            <a:ext cx="2156980" cy="2310405"/>
          </a:xfrm>
          <a:prstGeom prst="rect">
            <a:avLst/>
          </a:prstGeom>
        </p:spPr>
      </p:pic>
      <p:sp>
        <p:nvSpPr>
          <p:cNvPr id="11" name="TextBox 10">
            <a:extLst>
              <a:ext uri="{FF2B5EF4-FFF2-40B4-BE49-F238E27FC236}">
                <a16:creationId xmlns:a16="http://schemas.microsoft.com/office/drawing/2014/main" id="{A391D830-54BD-486C-959A-00E2AE6CF1B9}"/>
              </a:ext>
            </a:extLst>
          </p:cNvPr>
          <p:cNvSpPr txBox="1"/>
          <p:nvPr/>
        </p:nvSpPr>
        <p:spPr>
          <a:xfrm>
            <a:off x="1873406" y="2895500"/>
            <a:ext cx="758283" cy="544765"/>
          </a:xfrm>
          <a:prstGeom prst="rect">
            <a:avLst/>
          </a:prstGeom>
          <a:noFill/>
        </p:spPr>
        <p:txBody>
          <a:bodyPr wrap="square" lIns="182880" tIns="146304" rIns="182880" bIns="146304" rtlCol="0">
            <a:spAutoFit/>
          </a:bodyPr>
          <a:lstStyle/>
          <a:p>
            <a:pPr>
              <a:lnSpc>
                <a:spcPct val="90000"/>
              </a:lnSpc>
              <a:spcAft>
                <a:spcPts val="600"/>
              </a:spcAft>
            </a:pPr>
            <a:r>
              <a:rPr lang="en-AU" dirty="0">
                <a:solidFill>
                  <a:schemeClr val="bg1"/>
                </a:solidFill>
              </a:rPr>
              <a:t>You</a:t>
            </a:r>
          </a:p>
        </p:txBody>
      </p:sp>
    </p:spTree>
    <p:extLst>
      <p:ext uri="{BB962C8B-B14F-4D97-AF65-F5344CB8AC3E}">
        <p14:creationId xmlns:p14="http://schemas.microsoft.com/office/powerpoint/2010/main" val="1748208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257A-189C-4E06-A38D-1755B003DEC6}"/>
              </a:ext>
            </a:extLst>
          </p:cNvPr>
          <p:cNvSpPr>
            <a:spLocks noGrp="1"/>
          </p:cNvSpPr>
          <p:nvPr>
            <p:ph type="title"/>
          </p:nvPr>
        </p:nvSpPr>
        <p:spPr/>
        <p:txBody>
          <a:bodyPr/>
          <a:lstStyle/>
          <a:p>
            <a:r>
              <a:rPr lang="en-AU" sz="4400" dirty="0">
                <a:solidFill>
                  <a:srgbClr val="0078D7"/>
                </a:solidFill>
                <a:latin typeface="Segoe UI Semibold" panose="020B0702040204020203" pitchFamily="34" charset="0"/>
                <a:cs typeface="Segoe UI Semibold" panose="020B0702040204020203" pitchFamily="34" charset="0"/>
              </a:rPr>
              <a:t>Example Linux Web App</a:t>
            </a:r>
          </a:p>
        </p:txBody>
      </p:sp>
      <p:sp>
        <p:nvSpPr>
          <p:cNvPr id="4" name="Text Placeholder 4">
            <a:extLst>
              <a:ext uri="{FF2B5EF4-FFF2-40B4-BE49-F238E27FC236}">
                <a16:creationId xmlns:a16="http://schemas.microsoft.com/office/drawing/2014/main" id="{54E44E60-752C-4CD4-9974-763E78A05933}"/>
              </a:ext>
            </a:extLst>
          </p:cNvPr>
          <p:cNvSpPr txBox="1">
            <a:spLocks/>
          </p:cNvSpPr>
          <p:nvPr/>
        </p:nvSpPr>
        <p:spPr>
          <a:xfrm>
            <a:off x="306791" y="1399734"/>
            <a:ext cx="4735472" cy="509250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enlo" panose="020B0609030804020204" pitchFamily="49" charset="0"/>
                <a:cs typeface="Menlo" panose="020B0609030804020204" pitchFamily="49" charset="0"/>
              </a:rPr>
              <a:t>Persistent shared storage is accessible via </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Consolas" panose="020B0609020204030204" pitchFamily="49" charset="0"/>
                <a:ea typeface="Menlo" panose="020B0609030804020204" pitchFamily="49" charset="0"/>
                <a:cs typeface="Menlo" panose="020B0609030804020204" pitchFamily="49" charset="0"/>
              </a:rPr>
              <a:t>/home</a:t>
            </a:r>
          </a:p>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sz="2400" dirty="0">
                <a:gradFill>
                  <a:gsLst>
                    <a:gs pos="1250">
                      <a:srgbClr val="1A1A1A"/>
                    </a:gs>
                    <a:gs pos="100000">
                      <a:srgbClr val="1A1A1A"/>
                    </a:gs>
                  </a:gsLst>
                  <a:lin ang="5400000" scaled="0"/>
                </a:gradFill>
                <a:latin typeface="Segoe UI"/>
                <a:ea typeface="Menlo" panose="020B0609030804020204" pitchFamily="49" charset="0"/>
                <a:cs typeface="Menlo" panose="020B0609030804020204" pitchFamily="49" charset="0"/>
              </a:rPr>
              <a:t>Use</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enlo" panose="020B0609030804020204" pitchFamily="49" charset="0"/>
                <a:cs typeface="Menlo" panose="020B0609030804020204" pitchFamily="49" charset="0"/>
              </a:rPr>
              <a:t> app setting:</a:t>
            </a:r>
          </a:p>
          <a:p>
            <a:pPr marL="666323" lvl="2" indent="-233149" defTabSz="951304">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Consolas" panose="020B0609020204030204" pitchFamily="49" charset="0"/>
                <a:ea typeface="Menlo" panose="020B0609030804020204" pitchFamily="49" charset="0"/>
                <a:cs typeface="Menlo" panose="020B0609030804020204" pitchFamily="49" charset="0"/>
              </a:rPr>
              <a:t>WEBSITE_ENABLE_APP_SERVICE_STORAGE=true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enlo" panose="020B0609030804020204" pitchFamily="49" charset="0"/>
                <a:cs typeface="Menlo" panose="020B0609030804020204" pitchFamily="49" charset="0"/>
              </a:rPr>
              <a:t>(default is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Consolas" panose="020B0609020204030204" pitchFamily="49" charset="0"/>
                <a:ea typeface="Menlo" panose="020B0609030804020204" pitchFamily="49" charset="0"/>
                <a:cs typeface="Menlo" panose="020B0609030804020204" pitchFamily="49" charset="0"/>
              </a:rPr>
              <a:t>true</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enlo" panose="020B0609030804020204" pitchFamily="49" charset="0"/>
                <a:cs typeface="Menlo" panose="020B0609030804020204" pitchFamily="49" charset="0"/>
              </a:rPr>
              <a:t>)</a:t>
            </a:r>
          </a:p>
          <a:p>
            <a:pPr marL="466298" lvl="1" indent="-233149" defTabSz="951304">
              <a:defRPr/>
            </a:pPr>
            <a:r>
              <a:rPr lang="en-US" sz="2400" dirty="0">
                <a:gradFill>
                  <a:gsLst>
                    <a:gs pos="1250">
                      <a:srgbClr val="1A1A1A"/>
                    </a:gs>
                    <a:gs pos="100000">
                      <a:srgbClr val="1A1A1A"/>
                    </a:gs>
                  </a:gsLst>
                  <a:lin ang="5400000" scaled="0"/>
                </a:gradFill>
                <a:latin typeface="Segoe UI"/>
                <a:ea typeface="Menlo" panose="020B0609030804020204" pitchFamily="49" charset="0"/>
                <a:cs typeface="Menlo" panose="020B0609030804020204" pitchFamily="49" charset="0"/>
              </a:rPr>
              <a:t>Or</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enlo" panose="020B0609030804020204" pitchFamily="49" charset="0"/>
                <a:cs typeface="Menlo" panose="020B0609030804020204" pitchFamily="49" charset="0"/>
              </a:rPr>
              <a:t> Bring your Own Storage</a:t>
            </a:r>
          </a:p>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enlo" panose="020B0609030804020204" pitchFamily="49" charset="0"/>
                <a:cs typeface="Menlo" panose="020B0609030804020204" pitchFamily="49" charset="0"/>
              </a:rPr>
              <a:t>Premium Storage is supported and essential for file-heavy apps (e.g. PHP, </a:t>
            </a:r>
            <a:r>
              <a:rPr kumimoji="0" lang="en-US" sz="24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a:ea typeface="Menlo" panose="020B0609030804020204" pitchFamily="49" charset="0"/>
                <a:cs typeface="Menlo" panose="020B0609030804020204" pitchFamily="49" charset="0"/>
              </a:rPr>
              <a:t>Wordpress</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enlo" panose="020B0609030804020204" pitchFamily="49" charset="0"/>
                <a:cs typeface="Menlo" panose="020B0609030804020204" pitchFamily="49" charset="0"/>
              </a:rPr>
              <a:t>)</a:t>
            </a:r>
          </a:p>
        </p:txBody>
      </p:sp>
      <p:pic>
        <p:nvPicPr>
          <p:cNvPr id="5" name="Picture 4">
            <a:extLst>
              <a:ext uri="{FF2B5EF4-FFF2-40B4-BE49-F238E27FC236}">
                <a16:creationId xmlns:a16="http://schemas.microsoft.com/office/drawing/2014/main" id="{AB5FBE1D-3F58-451B-97D6-D1B32F878448}"/>
              </a:ext>
            </a:extLst>
          </p:cNvPr>
          <p:cNvPicPr>
            <a:picLocks noChangeAspect="1"/>
          </p:cNvPicPr>
          <p:nvPr/>
        </p:nvPicPr>
        <p:blipFill>
          <a:blip r:embed="rId3"/>
          <a:stretch>
            <a:fillRect/>
          </a:stretch>
        </p:blipFill>
        <p:spPr>
          <a:xfrm>
            <a:off x="5276418" y="1399734"/>
            <a:ext cx="6444592" cy="4509307"/>
          </a:xfrm>
          <a:prstGeom prst="rect">
            <a:avLst/>
          </a:prstGeom>
        </p:spPr>
      </p:pic>
    </p:spTree>
    <p:extLst>
      <p:ext uri="{BB962C8B-B14F-4D97-AF65-F5344CB8AC3E}">
        <p14:creationId xmlns:p14="http://schemas.microsoft.com/office/powerpoint/2010/main" val="35557363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BC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a:xfrm>
            <a:off x="434975" y="1207895"/>
            <a:ext cx="10185285" cy="3605405"/>
          </a:xfrm>
        </p:spPr>
        <p:txBody>
          <a:bodyPr/>
          <a:lstStyle/>
          <a:p>
            <a:r>
              <a:rPr lang="en-US" dirty="0"/>
              <a:t>Demo – Deploying an app to App Service on Linux</a:t>
            </a:r>
          </a:p>
        </p:txBody>
      </p:sp>
    </p:spTree>
    <p:extLst>
      <p:ext uri="{BB962C8B-B14F-4D97-AF65-F5344CB8AC3E}">
        <p14:creationId xmlns:p14="http://schemas.microsoft.com/office/powerpoint/2010/main" val="42308115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CF9A5E-BE92-4F53-BFB3-950BF39391B9}"/>
              </a:ext>
            </a:extLst>
          </p:cNvPr>
          <p:cNvSpPr txBox="1">
            <a:spLocks/>
          </p:cNvSpPr>
          <p:nvPr/>
        </p:nvSpPr>
        <p:spPr>
          <a:xfrm>
            <a:off x="274319" y="296897"/>
            <a:ext cx="11039157" cy="917575"/>
          </a:xfrm>
          <a:prstGeom prst="rect">
            <a:avLst/>
          </a:prstGeom>
        </p:spPr>
        <p:txBody>
          <a:bodyPr vert="horz" wrap="square" lIns="146304" tIns="91440" rIns="146304" bIns="91440"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XYZ </a:t>
            </a:r>
            <a:r>
              <a:rPr kumimoji="0" lang="en-GB" sz="3600" b="0" i="0" u="none" strike="noStrike" kern="1200" cap="none" spc="-102"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t>
            </a:r>
            <a:r>
              <a:rPr kumimoji="0" lang="en-GB" sz="3600" b="0" i="0" u="none" strike="noStrike" kern="1200" cap="none" spc="-102" normalizeH="0" baseline="0" noProof="0" dirty="0" err="1">
                <a:ln w="3175">
                  <a:noFill/>
                </a:ln>
                <a:solidFill>
                  <a:srgbClr val="00BCF2"/>
                </a:solidFill>
                <a:effectLst/>
                <a:uLnTx/>
                <a:uFillTx/>
                <a:latin typeface="Segoe UI Semibold" panose="020B0702040204020203" pitchFamily="34" charset="0"/>
                <a:ea typeface="+mn-ea"/>
                <a:cs typeface="Segoe UI Semibold" panose="020B0702040204020203" pitchFamily="34" charset="0"/>
              </a:rPr>
              <a:t>abc</a:t>
            </a:r>
            <a:r>
              <a:rPr kumimoji="0" lang="en-GB" sz="3600" b="0" i="0" u="none" strike="noStrike" kern="1200" cap="none" spc="-102"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t>
            </a:r>
            <a:endParaRPr kumimoji="0" lang="en-GB" sz="6119" b="0" i="0" u="none" strike="noStrike" kern="1200" cap="none" spc="-102" normalizeH="0" baseline="0" noProof="0" dirty="0">
              <a:ln w="3175">
                <a:noFill/>
              </a:ln>
              <a:solidFill>
                <a:srgbClr val="0078D7"/>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421844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p:txBody>
          <a:bodyPr/>
          <a:lstStyle/>
          <a:p>
            <a:r>
              <a:rPr lang="en-US" dirty="0"/>
              <a:t>Web App for Containers</a:t>
            </a:r>
          </a:p>
        </p:txBody>
      </p:sp>
    </p:spTree>
    <p:extLst>
      <p:ext uri="{BB962C8B-B14F-4D97-AF65-F5344CB8AC3E}">
        <p14:creationId xmlns:p14="http://schemas.microsoft.com/office/powerpoint/2010/main" val="368740575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p:txBody>
          <a:bodyPr/>
          <a:lstStyle/>
          <a:p>
            <a:r>
              <a:rPr lang="en-AU" sz="4400" dirty="0">
                <a:solidFill>
                  <a:srgbClr val="0078D7"/>
                </a:solidFill>
                <a:latin typeface="Segoe UI Semibold" panose="020B0702040204020203" pitchFamily="34" charset="0"/>
                <a:cs typeface="Segoe UI Semibold" panose="020B0702040204020203" pitchFamily="34" charset="0"/>
              </a:rPr>
              <a:t>Web App for Containers</a:t>
            </a:r>
            <a:endParaRPr lang="en-US" sz="4400" dirty="0">
              <a:solidFill>
                <a:srgbClr val="0078D7"/>
              </a:solidFill>
              <a:latin typeface="Segoe UI Semibold" panose="020B0702040204020203" pitchFamily="34" charset="0"/>
              <a:cs typeface="Segoe UI Semibold" panose="020B0702040204020203" pitchFamily="34" charset="0"/>
            </a:endParaRPr>
          </a:p>
        </p:txBody>
      </p:sp>
      <p:sp>
        <p:nvSpPr>
          <p:cNvPr id="2" name="Content Placeholder 1">
            <a:extLst>
              <a:ext uri="{FF2B5EF4-FFF2-40B4-BE49-F238E27FC236}">
                <a16:creationId xmlns:a16="http://schemas.microsoft.com/office/drawing/2014/main" id="{C5F87F2B-430B-4672-B3B8-5FEDC755FE9A}"/>
              </a:ext>
            </a:extLst>
          </p:cNvPr>
          <p:cNvSpPr>
            <a:spLocks noGrp="1"/>
          </p:cNvSpPr>
          <p:nvPr>
            <p:ph sz="quarter" idx="10"/>
          </p:nvPr>
        </p:nvSpPr>
        <p:spPr>
          <a:xfrm>
            <a:off x="274637" y="1697062"/>
            <a:ext cx="10746653" cy="4641271"/>
          </a:xfrm>
        </p:spPr>
        <p:txBody>
          <a:bodyPr/>
          <a:lstStyle/>
          <a:p>
            <a:pPr marL="285750" indent="-285750">
              <a:lnSpc>
                <a:spcPct val="100000"/>
              </a:lnSpc>
              <a:buFont typeface="Arial" panose="020B0604020202020204" pitchFamily="34" charset="0"/>
              <a:buChar char="•"/>
            </a:pPr>
            <a:r>
              <a:rPr lang="en-GB" sz="3200" dirty="0"/>
              <a:t>Choose a Linux-based App Service Plan</a:t>
            </a:r>
          </a:p>
          <a:p>
            <a:pPr marL="285750" indent="-285750">
              <a:lnSpc>
                <a:spcPct val="100000"/>
              </a:lnSpc>
              <a:buFont typeface="Arial" panose="020B0604020202020204" pitchFamily="34" charset="0"/>
              <a:buChar char="•"/>
            </a:pPr>
            <a:r>
              <a:rPr lang="en-GB" sz="3200" dirty="0"/>
              <a:t>Supports custom Linux Docker images of your choice</a:t>
            </a:r>
          </a:p>
          <a:p>
            <a:pPr marL="285750" indent="-285750">
              <a:lnSpc>
                <a:spcPct val="100000"/>
              </a:lnSpc>
              <a:buFont typeface="Arial" panose="020B0604020202020204" pitchFamily="34" charset="0"/>
              <a:buChar char="•"/>
            </a:pPr>
            <a:r>
              <a:rPr lang="en-GB" sz="3200" dirty="0"/>
              <a:t>Single container deployment via a Docker image</a:t>
            </a:r>
          </a:p>
          <a:p>
            <a:pPr marL="285750" indent="-285750">
              <a:lnSpc>
                <a:spcPct val="100000"/>
              </a:lnSpc>
              <a:buFont typeface="Arial" panose="020B0604020202020204" pitchFamily="34" charset="0"/>
              <a:buChar char="•"/>
            </a:pPr>
            <a:r>
              <a:rPr lang="en-GB" sz="3200" dirty="0"/>
              <a:t>Multi-container deployment via a Docker Compose file (public preview)</a:t>
            </a:r>
          </a:p>
          <a:p>
            <a:pPr marL="285750" indent="-285750">
              <a:lnSpc>
                <a:spcPct val="100000"/>
              </a:lnSpc>
              <a:buFont typeface="Arial" panose="020B0604020202020204" pitchFamily="34" charset="0"/>
              <a:buChar char="•"/>
            </a:pPr>
            <a:r>
              <a:rPr lang="en-GB" sz="3200" dirty="0"/>
              <a:t>Continuous deployment</a:t>
            </a:r>
          </a:p>
          <a:p>
            <a:pPr marL="869950" lvl="1" indent="-285750">
              <a:lnSpc>
                <a:spcPct val="100000"/>
              </a:lnSpc>
            </a:pPr>
            <a:r>
              <a:rPr lang="en-GB" sz="2800" dirty="0">
                <a:solidFill>
                  <a:schemeClr val="bg1">
                    <a:lumMod val="50000"/>
                  </a:schemeClr>
                </a:solidFill>
              </a:rPr>
              <a:t>Azure DevOps, TFS, Azure Container Registry, </a:t>
            </a:r>
            <a:r>
              <a:rPr lang="en-GB" sz="2800" dirty="0" err="1">
                <a:solidFill>
                  <a:schemeClr val="bg1">
                    <a:lumMod val="50000"/>
                  </a:schemeClr>
                </a:solidFill>
              </a:rPr>
              <a:t>DockerHub</a:t>
            </a:r>
            <a:endParaRPr lang="en-GB" sz="2800" dirty="0">
              <a:solidFill>
                <a:schemeClr val="bg1">
                  <a:lumMod val="50000"/>
                </a:schemeClr>
              </a:solidFill>
            </a:endParaRPr>
          </a:p>
          <a:p>
            <a:pPr marL="457200" indent="-457200">
              <a:lnSpc>
                <a:spcPct val="100000"/>
              </a:lnSpc>
              <a:buFont typeface="Arial" panose="020B0604020202020204" pitchFamily="34" charset="0"/>
              <a:buChar char="•"/>
            </a:pPr>
            <a:r>
              <a:rPr lang="en-GB" sz="3200" dirty="0"/>
              <a:t>SSH console access through portal or CLI</a:t>
            </a:r>
          </a:p>
        </p:txBody>
      </p:sp>
    </p:spTree>
    <p:extLst>
      <p:ext uri="{BB962C8B-B14F-4D97-AF65-F5344CB8AC3E}">
        <p14:creationId xmlns:p14="http://schemas.microsoft.com/office/powerpoint/2010/main" val="133111847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257A-189C-4E06-A38D-1755B003DEC6}"/>
              </a:ext>
            </a:extLst>
          </p:cNvPr>
          <p:cNvSpPr>
            <a:spLocks noGrp="1"/>
          </p:cNvSpPr>
          <p:nvPr>
            <p:ph type="title"/>
          </p:nvPr>
        </p:nvSpPr>
        <p:spPr/>
        <p:txBody>
          <a:bodyPr/>
          <a:lstStyle/>
          <a:p>
            <a:r>
              <a:rPr lang="en-AU" sz="4400" dirty="0">
                <a:solidFill>
                  <a:srgbClr val="0078D7"/>
                </a:solidFill>
                <a:latin typeface="Segoe UI Semibold" panose="020B0702040204020203" pitchFamily="34" charset="0"/>
                <a:cs typeface="Segoe UI Semibold" panose="020B0702040204020203" pitchFamily="34" charset="0"/>
              </a:rPr>
              <a:t>Example Web App for Containers</a:t>
            </a:r>
          </a:p>
        </p:txBody>
      </p:sp>
      <p:pic>
        <p:nvPicPr>
          <p:cNvPr id="3074" name="Picture 2" descr="https://acomblogimages.blob.core.windows.net/media/Default/blog/WebAppForContainers.png">
            <a:extLst>
              <a:ext uri="{FF2B5EF4-FFF2-40B4-BE49-F238E27FC236}">
                <a16:creationId xmlns:a16="http://schemas.microsoft.com/office/drawing/2014/main" id="{C07A4556-0E98-4CDA-B4BF-4481EBA821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9"/>
          <a:stretch/>
        </p:blipFill>
        <p:spPr bwMode="auto">
          <a:xfrm>
            <a:off x="2173889" y="1329081"/>
            <a:ext cx="8088696" cy="5064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9990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B33C9BA-519A-4BCA-90C6-C807095B0751}"/>
              </a:ext>
            </a:extLst>
          </p:cNvPr>
          <p:cNvPicPr>
            <a:picLocks noChangeAspect="1"/>
          </p:cNvPicPr>
          <p:nvPr/>
        </p:nvPicPr>
        <p:blipFill>
          <a:blip r:embed="rId2"/>
          <a:stretch>
            <a:fillRect/>
          </a:stretch>
        </p:blipFill>
        <p:spPr>
          <a:xfrm>
            <a:off x="131762" y="4568934"/>
            <a:ext cx="4486275" cy="1314450"/>
          </a:xfrm>
          <a:prstGeom prst="rect">
            <a:avLst/>
          </a:prstGeom>
        </p:spPr>
      </p:pic>
      <p:sp>
        <p:nvSpPr>
          <p:cNvPr id="2" name="Title 1">
            <a:extLst>
              <a:ext uri="{FF2B5EF4-FFF2-40B4-BE49-F238E27FC236}">
                <a16:creationId xmlns:a16="http://schemas.microsoft.com/office/drawing/2014/main" id="{45AEB217-6755-4FCD-A404-C664623324B9}"/>
              </a:ext>
            </a:extLst>
          </p:cNvPr>
          <p:cNvSpPr>
            <a:spLocks noGrp="1"/>
          </p:cNvSpPr>
          <p:nvPr>
            <p:ph type="title"/>
          </p:nvPr>
        </p:nvSpPr>
        <p:spPr/>
        <p:txBody>
          <a:bodyPr/>
          <a:lstStyle/>
          <a:p>
            <a:r>
              <a:rPr lang="en-AU" sz="4400" dirty="0">
                <a:solidFill>
                  <a:srgbClr val="0078D7"/>
                </a:solidFill>
                <a:latin typeface="Segoe UI Semibold" panose="020B0702040204020203" pitchFamily="34" charset="0"/>
                <a:cs typeface="Segoe UI Semibold" panose="020B0702040204020203" pitchFamily="34" charset="0"/>
              </a:rPr>
              <a:t>Custom Docker images for your web apps</a:t>
            </a:r>
          </a:p>
        </p:txBody>
      </p:sp>
      <p:pic>
        <p:nvPicPr>
          <p:cNvPr id="6146" name="Picture 2" descr="Image result for docker image">
            <a:extLst>
              <a:ext uri="{FF2B5EF4-FFF2-40B4-BE49-F238E27FC236}">
                <a16:creationId xmlns:a16="http://schemas.microsoft.com/office/drawing/2014/main" id="{159DDBA3-82D7-4EAE-8AEC-D9A6FB060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037" y="1491447"/>
            <a:ext cx="3200400" cy="2733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8BD152B-73A1-4598-AA7C-1026D2EA6C42}"/>
              </a:ext>
            </a:extLst>
          </p:cNvPr>
          <p:cNvPicPr>
            <a:picLocks noChangeAspect="1"/>
          </p:cNvPicPr>
          <p:nvPr/>
        </p:nvPicPr>
        <p:blipFill>
          <a:blip r:embed="rId4"/>
          <a:stretch>
            <a:fillRect/>
          </a:stretch>
        </p:blipFill>
        <p:spPr>
          <a:xfrm>
            <a:off x="8549108" y="4060428"/>
            <a:ext cx="3562350" cy="1228725"/>
          </a:xfrm>
          <a:prstGeom prst="rect">
            <a:avLst/>
          </a:prstGeom>
        </p:spPr>
      </p:pic>
      <p:pic>
        <p:nvPicPr>
          <p:cNvPr id="6148" name="Picture 4" descr="Image result for file icon">
            <a:extLst>
              <a:ext uri="{FF2B5EF4-FFF2-40B4-BE49-F238E27FC236}">
                <a16:creationId xmlns:a16="http://schemas.microsoft.com/office/drawing/2014/main" id="{FAA7E8C6-78E9-46C0-842C-F9EA5C2D8A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2004" y="1944687"/>
            <a:ext cx="1552575" cy="15525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E95BDE3-5228-48BA-B0E6-A4D5FEAE70F8}"/>
              </a:ext>
            </a:extLst>
          </p:cNvPr>
          <p:cNvSpPr txBox="1"/>
          <p:nvPr/>
        </p:nvSpPr>
        <p:spPr>
          <a:xfrm>
            <a:off x="2001562" y="3224879"/>
            <a:ext cx="1393458" cy="544765"/>
          </a:xfrm>
          <a:prstGeom prst="rect">
            <a:avLst/>
          </a:prstGeom>
          <a:noFill/>
        </p:spPr>
        <p:txBody>
          <a:bodyPr wrap="non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Dockerfile</a:t>
            </a:r>
            <a:endParaRPr kumimoji="0" lang="en-AU"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cxnSp>
        <p:nvCxnSpPr>
          <p:cNvPr id="8" name="Straight Arrow Connector 7">
            <a:extLst>
              <a:ext uri="{FF2B5EF4-FFF2-40B4-BE49-F238E27FC236}">
                <a16:creationId xmlns:a16="http://schemas.microsoft.com/office/drawing/2014/main" id="{2E629AE0-FF53-459C-BC07-09B3C085020D}"/>
              </a:ext>
            </a:extLst>
          </p:cNvPr>
          <p:cNvCxnSpPr>
            <a:stCxn id="6148" idx="3"/>
          </p:cNvCxnSpPr>
          <p:nvPr/>
        </p:nvCxnSpPr>
        <p:spPr>
          <a:xfrm flipV="1">
            <a:off x="3474579" y="2720974"/>
            <a:ext cx="1736399"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F33E24-AEFB-4145-BE9B-B61BA16F6E0B}"/>
              </a:ext>
            </a:extLst>
          </p:cNvPr>
          <p:cNvCxnSpPr/>
          <p:nvPr/>
        </p:nvCxnSpPr>
        <p:spPr>
          <a:xfrm flipV="1">
            <a:off x="4208443" y="4076241"/>
            <a:ext cx="1002535" cy="6059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93C0C16-5FBC-4775-8B00-EC68E1F1CE5B}"/>
              </a:ext>
            </a:extLst>
          </p:cNvPr>
          <p:cNvCxnSpPr>
            <a:endCxn id="6146" idx="2"/>
          </p:cNvCxnSpPr>
          <p:nvPr/>
        </p:nvCxnSpPr>
        <p:spPr>
          <a:xfrm flipH="1" flipV="1">
            <a:off x="6218237" y="4225122"/>
            <a:ext cx="94428" cy="7983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1E1C263-F71E-452E-A509-000A75695DFA}"/>
              </a:ext>
            </a:extLst>
          </p:cNvPr>
          <p:cNvCxnSpPr/>
          <p:nvPr/>
        </p:nvCxnSpPr>
        <p:spPr>
          <a:xfrm flipH="1" flipV="1">
            <a:off x="7722824" y="3769644"/>
            <a:ext cx="1465243" cy="45547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30287DA-9443-4CD2-AC8B-C23F814DCEAE}"/>
              </a:ext>
            </a:extLst>
          </p:cNvPr>
          <p:cNvSpPr txBox="1"/>
          <p:nvPr/>
        </p:nvSpPr>
        <p:spPr>
          <a:xfrm>
            <a:off x="8228031" y="1898021"/>
            <a:ext cx="3617071" cy="627864"/>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AU" sz="2400" b="0"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Your choice</a:t>
            </a:r>
          </a:p>
        </p:txBody>
      </p:sp>
      <p:pic>
        <p:nvPicPr>
          <p:cNvPr id="17" name="Picture 16">
            <a:extLst>
              <a:ext uri="{FF2B5EF4-FFF2-40B4-BE49-F238E27FC236}">
                <a16:creationId xmlns:a16="http://schemas.microsoft.com/office/drawing/2014/main" id="{544D6704-C087-4E68-917B-DD310DC53B31}"/>
              </a:ext>
            </a:extLst>
          </p:cNvPr>
          <p:cNvPicPr>
            <a:picLocks noChangeAspect="1"/>
          </p:cNvPicPr>
          <p:nvPr/>
        </p:nvPicPr>
        <p:blipFill>
          <a:blip r:embed="rId6"/>
          <a:stretch>
            <a:fillRect/>
          </a:stretch>
        </p:blipFill>
        <p:spPr>
          <a:xfrm>
            <a:off x="4849841" y="5046451"/>
            <a:ext cx="6572250" cy="1123950"/>
          </a:xfrm>
          <a:prstGeom prst="rect">
            <a:avLst/>
          </a:prstGeom>
        </p:spPr>
      </p:pic>
    </p:spTree>
    <p:extLst>
      <p:ext uri="{BB962C8B-B14F-4D97-AF65-F5344CB8AC3E}">
        <p14:creationId xmlns:p14="http://schemas.microsoft.com/office/powerpoint/2010/main" val="25497138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BC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p:txBody>
          <a:bodyPr/>
          <a:lstStyle/>
          <a:p>
            <a:r>
              <a:rPr lang="en-US" dirty="0"/>
              <a:t>Single Container Apps</a:t>
            </a:r>
          </a:p>
        </p:txBody>
      </p:sp>
    </p:spTree>
    <p:extLst>
      <p:ext uri="{BB962C8B-B14F-4D97-AF65-F5344CB8AC3E}">
        <p14:creationId xmlns:p14="http://schemas.microsoft.com/office/powerpoint/2010/main" val="42017313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E6ACA-0411-4037-879B-11A31A742CD0}"/>
              </a:ext>
            </a:extLst>
          </p:cNvPr>
          <p:cNvSpPr>
            <a:spLocks noGrp="1"/>
          </p:cNvSpPr>
          <p:nvPr>
            <p:ph type="title"/>
          </p:nvPr>
        </p:nvSpPr>
        <p:spPr/>
        <p:txBody>
          <a:bodyPr/>
          <a:lstStyle/>
          <a:p>
            <a:r>
              <a:rPr lang="en-AU" sz="4800" dirty="0">
                <a:solidFill>
                  <a:srgbClr val="0078D7"/>
                </a:solidFill>
                <a:latin typeface="Segoe UI Semibold" panose="020B0702040204020203" pitchFamily="34" charset="0"/>
                <a:cs typeface="Segoe UI Semibold" panose="020B0702040204020203" pitchFamily="34" charset="0"/>
              </a:rPr>
              <a:t>Web App for Containers – </a:t>
            </a:r>
            <a:r>
              <a:rPr lang="en-AU" sz="4800" dirty="0">
                <a:solidFill>
                  <a:srgbClr val="00BCF2"/>
                </a:solidFill>
                <a:latin typeface="Segoe UI Semibold" panose="020B0702040204020203" pitchFamily="34" charset="0"/>
                <a:cs typeface="Segoe UI Semibold" panose="020B0702040204020203" pitchFamily="34" charset="0"/>
              </a:rPr>
              <a:t>Single Container</a:t>
            </a:r>
          </a:p>
        </p:txBody>
      </p:sp>
      <p:pic>
        <p:nvPicPr>
          <p:cNvPr id="2050" name="Picture 2" descr="https://msdnshared.blob.core.windows.net/media/2017/10/Slide1.jpg">
            <a:extLst>
              <a:ext uri="{FF2B5EF4-FFF2-40B4-BE49-F238E27FC236}">
                <a16:creationId xmlns:a16="http://schemas.microsoft.com/office/drawing/2014/main" id="{F8ABF751-45EB-41F3-8846-1CD20BBB5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863" y="1214472"/>
            <a:ext cx="8925540" cy="5020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9791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E6ACA-0411-4037-879B-11A31A742CD0}"/>
              </a:ext>
            </a:extLst>
          </p:cNvPr>
          <p:cNvSpPr>
            <a:spLocks noGrp="1"/>
          </p:cNvSpPr>
          <p:nvPr>
            <p:ph type="title"/>
          </p:nvPr>
        </p:nvSpPr>
        <p:spPr/>
        <p:txBody>
          <a:bodyPr/>
          <a:lstStyle/>
          <a:p>
            <a:r>
              <a:rPr lang="en-AU" sz="4800" dirty="0">
                <a:solidFill>
                  <a:srgbClr val="0078D7"/>
                </a:solidFill>
                <a:latin typeface="Segoe UI Semibold" panose="020B0702040204020203" pitchFamily="34" charset="0"/>
                <a:cs typeface="Segoe UI Semibold" panose="020B0702040204020203" pitchFamily="34" charset="0"/>
              </a:rPr>
              <a:t>Creating a </a:t>
            </a:r>
            <a:r>
              <a:rPr lang="en-AU" sz="4800" dirty="0">
                <a:solidFill>
                  <a:srgbClr val="00BCF2"/>
                </a:solidFill>
                <a:latin typeface="Segoe UI Semibold" panose="020B0702040204020203" pitchFamily="34" charset="0"/>
                <a:cs typeface="Segoe UI Semibold" panose="020B0702040204020203" pitchFamily="34" charset="0"/>
              </a:rPr>
              <a:t>Single Container </a:t>
            </a:r>
            <a:r>
              <a:rPr lang="en-AU" sz="4800" dirty="0">
                <a:solidFill>
                  <a:srgbClr val="0078D7"/>
                </a:solidFill>
                <a:latin typeface="Segoe UI Semibold" panose="020B0702040204020203" pitchFamily="34" charset="0"/>
                <a:cs typeface="Segoe UI Semibold" panose="020B0702040204020203" pitchFamily="34" charset="0"/>
              </a:rPr>
              <a:t>app</a:t>
            </a:r>
          </a:p>
        </p:txBody>
      </p:sp>
      <p:sp>
        <p:nvSpPr>
          <p:cNvPr id="3" name="Rectangle 2">
            <a:extLst>
              <a:ext uri="{FF2B5EF4-FFF2-40B4-BE49-F238E27FC236}">
                <a16:creationId xmlns:a16="http://schemas.microsoft.com/office/drawing/2014/main" id="{0B7EF548-C1C6-41CC-A99D-08F124F5D777}"/>
              </a:ext>
            </a:extLst>
          </p:cNvPr>
          <p:cNvSpPr/>
          <p:nvPr/>
        </p:nvSpPr>
        <p:spPr>
          <a:xfrm>
            <a:off x="815389" y="1653980"/>
            <a:ext cx="10891261" cy="461665"/>
          </a:xfrm>
          <a:prstGeom prst="rect">
            <a:avLst/>
          </a:prstGeom>
        </p:spPr>
        <p:txBody>
          <a:bodyPr wrap="square">
            <a:spAutoFit/>
          </a:bodyPr>
          <a:lstStyle/>
          <a:p>
            <a:endParaRPr lang="en-GB" sz="2400" dirty="0">
              <a:solidFill>
                <a:srgbClr val="A31515"/>
              </a:solidFill>
              <a:latin typeface="Consolas" panose="020B0609020204030204" pitchFamily="49" charset="0"/>
            </a:endParaRPr>
          </a:p>
        </p:txBody>
      </p:sp>
      <p:sp>
        <p:nvSpPr>
          <p:cNvPr id="4" name="Rectangle 3">
            <a:extLst>
              <a:ext uri="{FF2B5EF4-FFF2-40B4-BE49-F238E27FC236}">
                <a16:creationId xmlns:a16="http://schemas.microsoft.com/office/drawing/2014/main" id="{66784A92-4A97-4682-8576-504D29E2B9BA}"/>
              </a:ext>
            </a:extLst>
          </p:cNvPr>
          <p:cNvSpPr/>
          <p:nvPr/>
        </p:nvSpPr>
        <p:spPr>
          <a:xfrm>
            <a:off x="882243" y="1863559"/>
            <a:ext cx="10549432" cy="4801314"/>
          </a:xfrm>
          <a:prstGeom prst="rect">
            <a:avLst/>
          </a:prstGeom>
          <a:solidFill>
            <a:schemeClr val="tx1">
              <a:lumMod val="75000"/>
            </a:schemeClr>
          </a:solidFill>
        </p:spPr>
        <p:txBody>
          <a:bodyPr wrap="square">
            <a:spAutoFit/>
          </a:bodyPr>
          <a:lstStyle/>
          <a:p>
            <a:r>
              <a:rPr lang="en-AU" dirty="0">
                <a:solidFill>
                  <a:srgbClr val="569CD6"/>
                </a:solidFill>
                <a:latin typeface="Hack" panose="020B0609030202020204" pitchFamily="49" charset="0"/>
              </a:rPr>
              <a:t>az group create \</a:t>
            </a:r>
          </a:p>
          <a:p>
            <a:r>
              <a:rPr lang="en-AU" dirty="0">
                <a:solidFill>
                  <a:srgbClr val="569CD6"/>
                </a:solidFill>
                <a:latin typeface="Hack" panose="020B0609030202020204" pitchFamily="49" charset="0"/>
              </a:rPr>
              <a:t>	</a:t>
            </a:r>
            <a:r>
              <a:rPr lang="en-AU" dirty="0">
                <a:solidFill>
                  <a:srgbClr val="9CDCFE"/>
                </a:solidFill>
                <a:latin typeface="Hack" panose="020B0609030202020204" pitchFamily="49" charset="0"/>
              </a:rPr>
              <a:t>--name </a:t>
            </a:r>
            <a:r>
              <a:rPr lang="en-AU" dirty="0">
                <a:solidFill>
                  <a:srgbClr val="CE9178"/>
                </a:solidFill>
                <a:latin typeface="Hack" panose="020B0609030202020204" pitchFamily="49" charset="0"/>
              </a:rPr>
              <a:t>&lt;group-name&gt; \</a:t>
            </a:r>
          </a:p>
          <a:p>
            <a:r>
              <a:rPr lang="en-AU" dirty="0">
                <a:solidFill>
                  <a:srgbClr val="CE9178"/>
                </a:solidFill>
                <a:latin typeface="Hack" panose="020B0609030202020204" pitchFamily="49" charset="0"/>
              </a:rPr>
              <a:t>	</a:t>
            </a:r>
            <a:r>
              <a:rPr lang="en-AU" dirty="0">
                <a:solidFill>
                  <a:srgbClr val="9CDCFE"/>
                </a:solidFill>
                <a:latin typeface="Hack" panose="020B0609030202020204" pitchFamily="49" charset="0"/>
              </a:rPr>
              <a:t>--location </a:t>
            </a:r>
            <a:r>
              <a:rPr lang="en-AU" dirty="0">
                <a:solidFill>
                  <a:srgbClr val="CE9178"/>
                </a:solidFill>
                <a:latin typeface="Hack" panose="020B0609030202020204" pitchFamily="49" charset="0"/>
              </a:rPr>
              <a:t>&lt;region&gt;</a:t>
            </a:r>
            <a:endParaRPr lang="en-AU" dirty="0">
              <a:solidFill>
                <a:srgbClr val="D4D4D4"/>
              </a:solidFill>
              <a:latin typeface="Hack" panose="020B0609030202020204" pitchFamily="49" charset="0"/>
            </a:endParaRPr>
          </a:p>
          <a:p>
            <a:br>
              <a:rPr lang="en-AU" dirty="0">
                <a:solidFill>
                  <a:srgbClr val="D4D4D4"/>
                </a:solidFill>
                <a:latin typeface="Hack" panose="020B0609030202020204" pitchFamily="49" charset="0"/>
              </a:rPr>
            </a:br>
            <a:r>
              <a:rPr lang="en-AU" dirty="0">
                <a:solidFill>
                  <a:srgbClr val="569CD6"/>
                </a:solidFill>
                <a:latin typeface="Hack" panose="020B0609030202020204" pitchFamily="49" charset="0"/>
              </a:rPr>
              <a:t>az </a:t>
            </a:r>
            <a:r>
              <a:rPr lang="en-AU" dirty="0" err="1">
                <a:solidFill>
                  <a:srgbClr val="569CD6"/>
                </a:solidFill>
                <a:latin typeface="Hack" panose="020B0609030202020204" pitchFamily="49" charset="0"/>
              </a:rPr>
              <a:t>appservice</a:t>
            </a:r>
            <a:r>
              <a:rPr lang="en-AU" dirty="0">
                <a:solidFill>
                  <a:srgbClr val="569CD6"/>
                </a:solidFill>
                <a:latin typeface="Hack" panose="020B0609030202020204" pitchFamily="49" charset="0"/>
              </a:rPr>
              <a:t> plan create \</a:t>
            </a:r>
          </a:p>
          <a:p>
            <a:r>
              <a:rPr lang="en-AU" dirty="0">
                <a:solidFill>
                  <a:srgbClr val="569CD6"/>
                </a:solidFill>
                <a:latin typeface="Hack" panose="020B0609030202020204" pitchFamily="49" charset="0"/>
              </a:rPr>
              <a:t>	</a:t>
            </a:r>
            <a:r>
              <a:rPr lang="en-AU" dirty="0">
                <a:solidFill>
                  <a:srgbClr val="9CDCFE"/>
                </a:solidFill>
                <a:latin typeface="Hack" panose="020B0609030202020204" pitchFamily="49" charset="0"/>
              </a:rPr>
              <a:t>--name </a:t>
            </a:r>
            <a:r>
              <a:rPr lang="en-AU" dirty="0">
                <a:solidFill>
                  <a:srgbClr val="CE9178"/>
                </a:solidFill>
                <a:latin typeface="Hack" panose="020B0609030202020204" pitchFamily="49" charset="0"/>
              </a:rPr>
              <a:t>&lt;plan-name&gt; \</a:t>
            </a:r>
          </a:p>
          <a:p>
            <a:r>
              <a:rPr lang="en-AU" dirty="0">
                <a:solidFill>
                  <a:srgbClr val="CE9178"/>
                </a:solidFill>
                <a:latin typeface="Hack" panose="020B0609030202020204" pitchFamily="49" charset="0"/>
              </a:rPr>
              <a:t>	</a:t>
            </a:r>
            <a:r>
              <a:rPr lang="en-AU" dirty="0">
                <a:solidFill>
                  <a:srgbClr val="9CDCFE"/>
                </a:solidFill>
                <a:latin typeface="Hack" panose="020B0609030202020204" pitchFamily="49" charset="0"/>
              </a:rPr>
              <a:t>--resource-group </a:t>
            </a:r>
            <a:r>
              <a:rPr lang="en-AU" dirty="0">
                <a:solidFill>
                  <a:srgbClr val="CE9178"/>
                </a:solidFill>
                <a:latin typeface="Hack" panose="020B0609030202020204" pitchFamily="49" charset="0"/>
              </a:rPr>
              <a:t>&lt;group-name&gt; \</a:t>
            </a:r>
          </a:p>
          <a:p>
            <a:r>
              <a:rPr lang="en-AU" dirty="0">
                <a:solidFill>
                  <a:srgbClr val="CE9178"/>
                </a:solidFill>
                <a:latin typeface="Hack" panose="020B0609030202020204" pitchFamily="49" charset="0"/>
              </a:rPr>
              <a:t>	</a:t>
            </a:r>
            <a:r>
              <a:rPr lang="en-AU" dirty="0">
                <a:solidFill>
                  <a:srgbClr val="9CDCFE"/>
                </a:solidFill>
                <a:latin typeface="Hack" panose="020B0609030202020204" pitchFamily="49" charset="0"/>
              </a:rPr>
              <a:t>--</a:t>
            </a:r>
            <a:r>
              <a:rPr lang="en-AU" dirty="0" err="1">
                <a:solidFill>
                  <a:srgbClr val="9CDCFE"/>
                </a:solidFill>
                <a:latin typeface="Hack" panose="020B0609030202020204" pitchFamily="49" charset="0"/>
              </a:rPr>
              <a:t>sku</a:t>
            </a:r>
            <a:r>
              <a:rPr lang="en-AU" dirty="0">
                <a:solidFill>
                  <a:srgbClr val="9CDCFE"/>
                </a:solidFill>
                <a:latin typeface="Hack" panose="020B0609030202020204" pitchFamily="49" charset="0"/>
              </a:rPr>
              <a:t> </a:t>
            </a:r>
            <a:r>
              <a:rPr lang="en-AU" dirty="0">
                <a:solidFill>
                  <a:srgbClr val="CE9178"/>
                </a:solidFill>
                <a:latin typeface="Hack" panose="020B0609030202020204" pitchFamily="49" charset="0"/>
              </a:rPr>
              <a:t>S1 \</a:t>
            </a:r>
          </a:p>
          <a:p>
            <a:r>
              <a:rPr lang="en-AU" dirty="0">
                <a:solidFill>
                  <a:srgbClr val="CE9178"/>
                </a:solidFill>
                <a:latin typeface="Hack" panose="020B0609030202020204" pitchFamily="49" charset="0"/>
              </a:rPr>
              <a:t>	</a:t>
            </a:r>
            <a:r>
              <a:rPr lang="en-AU" dirty="0">
                <a:solidFill>
                  <a:srgbClr val="9CDCFE"/>
                </a:solidFill>
                <a:latin typeface="Hack" panose="020B0609030202020204" pitchFamily="49" charset="0"/>
              </a:rPr>
              <a:t>--is-</a:t>
            </a:r>
            <a:r>
              <a:rPr lang="en-AU" dirty="0" err="1">
                <a:solidFill>
                  <a:srgbClr val="9CDCFE"/>
                </a:solidFill>
                <a:latin typeface="Hack" panose="020B0609030202020204" pitchFamily="49" charset="0"/>
              </a:rPr>
              <a:t>linux</a:t>
            </a:r>
            <a:endParaRPr lang="en-AU" dirty="0">
              <a:solidFill>
                <a:srgbClr val="D4D4D4"/>
              </a:solidFill>
              <a:latin typeface="Hack" panose="020B0609030202020204" pitchFamily="49" charset="0"/>
            </a:endParaRPr>
          </a:p>
          <a:p>
            <a:br>
              <a:rPr lang="en-AU" dirty="0">
                <a:solidFill>
                  <a:srgbClr val="D4D4D4"/>
                </a:solidFill>
                <a:latin typeface="Hack" panose="020B0609030202020204" pitchFamily="49" charset="0"/>
              </a:rPr>
            </a:br>
            <a:r>
              <a:rPr lang="en-AU" dirty="0">
                <a:solidFill>
                  <a:srgbClr val="569CD6"/>
                </a:solidFill>
                <a:latin typeface="Hack" panose="020B0609030202020204" pitchFamily="49" charset="0"/>
              </a:rPr>
              <a:t>az </a:t>
            </a:r>
            <a:r>
              <a:rPr lang="en-AU" dirty="0" err="1">
                <a:solidFill>
                  <a:srgbClr val="569CD6"/>
                </a:solidFill>
                <a:latin typeface="Hack" panose="020B0609030202020204" pitchFamily="49" charset="0"/>
              </a:rPr>
              <a:t>webapp</a:t>
            </a:r>
            <a:r>
              <a:rPr lang="en-AU" dirty="0">
                <a:solidFill>
                  <a:srgbClr val="569CD6"/>
                </a:solidFill>
                <a:latin typeface="Hack" panose="020B0609030202020204" pitchFamily="49" charset="0"/>
              </a:rPr>
              <a:t> create \</a:t>
            </a:r>
          </a:p>
          <a:p>
            <a:r>
              <a:rPr lang="en-AU" dirty="0">
                <a:solidFill>
                  <a:srgbClr val="569CD6"/>
                </a:solidFill>
                <a:latin typeface="Hack" panose="020B0609030202020204" pitchFamily="49" charset="0"/>
              </a:rPr>
              <a:t>	</a:t>
            </a:r>
            <a:r>
              <a:rPr lang="en-AU" dirty="0">
                <a:solidFill>
                  <a:srgbClr val="9CDCFE"/>
                </a:solidFill>
                <a:latin typeface="Hack" panose="020B0609030202020204" pitchFamily="49" charset="0"/>
              </a:rPr>
              <a:t>--resource-group </a:t>
            </a:r>
            <a:r>
              <a:rPr lang="en-AU" dirty="0">
                <a:solidFill>
                  <a:srgbClr val="CE9178"/>
                </a:solidFill>
                <a:latin typeface="Hack" panose="020B0609030202020204" pitchFamily="49" charset="0"/>
              </a:rPr>
              <a:t>&lt;group-name&gt; \</a:t>
            </a:r>
          </a:p>
          <a:p>
            <a:r>
              <a:rPr lang="en-AU" dirty="0">
                <a:solidFill>
                  <a:srgbClr val="CE9178"/>
                </a:solidFill>
                <a:latin typeface="Hack" panose="020B0609030202020204" pitchFamily="49" charset="0"/>
              </a:rPr>
              <a:t>	</a:t>
            </a:r>
            <a:r>
              <a:rPr lang="en-AU" dirty="0">
                <a:solidFill>
                  <a:srgbClr val="9CDCFE"/>
                </a:solidFill>
                <a:latin typeface="Hack" panose="020B0609030202020204" pitchFamily="49" charset="0"/>
              </a:rPr>
              <a:t>--plan </a:t>
            </a:r>
            <a:r>
              <a:rPr lang="en-AU" dirty="0">
                <a:solidFill>
                  <a:srgbClr val="CE9178"/>
                </a:solidFill>
                <a:latin typeface="Hack" panose="020B0609030202020204" pitchFamily="49" charset="0"/>
              </a:rPr>
              <a:t>&lt;plan-name&gt; \	</a:t>
            </a:r>
          </a:p>
          <a:p>
            <a:r>
              <a:rPr lang="en-AU" dirty="0">
                <a:solidFill>
                  <a:srgbClr val="CE9178"/>
                </a:solidFill>
                <a:latin typeface="Hack" panose="020B0609030202020204" pitchFamily="49" charset="0"/>
              </a:rPr>
              <a:t>	</a:t>
            </a:r>
            <a:r>
              <a:rPr lang="en-AU" dirty="0">
                <a:solidFill>
                  <a:srgbClr val="9CDCFE"/>
                </a:solidFill>
                <a:latin typeface="Hack" panose="020B0609030202020204" pitchFamily="49" charset="0"/>
              </a:rPr>
              <a:t>--name </a:t>
            </a:r>
            <a:r>
              <a:rPr lang="en-AU" dirty="0">
                <a:solidFill>
                  <a:srgbClr val="CE9178"/>
                </a:solidFill>
                <a:latin typeface="Hack" panose="020B0609030202020204" pitchFamily="49" charset="0"/>
              </a:rPr>
              <a:t>&lt;app-name&gt; \</a:t>
            </a:r>
          </a:p>
          <a:p>
            <a:r>
              <a:rPr lang="en-AU" dirty="0">
                <a:solidFill>
                  <a:srgbClr val="CE9178"/>
                </a:solidFill>
                <a:latin typeface="Hack" panose="020B0609030202020204" pitchFamily="49" charset="0"/>
              </a:rPr>
              <a:t>	</a:t>
            </a:r>
            <a:r>
              <a:rPr lang="en-AU" dirty="0">
                <a:solidFill>
                  <a:srgbClr val="9CDCFE"/>
                </a:solidFill>
                <a:latin typeface="Hack" panose="020B0609030202020204" pitchFamily="49" charset="0"/>
              </a:rPr>
              <a:t>--deployment-container-image-name </a:t>
            </a:r>
            <a:r>
              <a:rPr lang="en-AU" dirty="0">
                <a:solidFill>
                  <a:srgbClr val="CE9178"/>
                </a:solidFill>
                <a:latin typeface="Hack" panose="020B0609030202020204" pitchFamily="49" charset="0"/>
              </a:rPr>
              <a:t>&lt;docker-image-repo-and-path&gt;</a:t>
            </a:r>
            <a:endParaRPr lang="en-AU" dirty="0">
              <a:solidFill>
                <a:srgbClr val="D4D4D4"/>
              </a:solidFill>
              <a:latin typeface="Hack" panose="020B0609030202020204" pitchFamily="49" charset="0"/>
            </a:endParaRPr>
          </a:p>
          <a:p>
            <a:br>
              <a:rPr lang="en-AU" dirty="0">
                <a:solidFill>
                  <a:srgbClr val="D4D4D4"/>
                </a:solidFill>
                <a:latin typeface="Hack" panose="020B0609030202020204" pitchFamily="49" charset="0"/>
              </a:rPr>
            </a:br>
            <a:endParaRPr lang="en-AU" dirty="0">
              <a:solidFill>
                <a:srgbClr val="D4D4D4"/>
              </a:solidFill>
              <a:latin typeface="Hack" panose="020B0609030202020204" pitchFamily="49" charset="0"/>
            </a:endParaRPr>
          </a:p>
        </p:txBody>
      </p:sp>
      <p:sp>
        <p:nvSpPr>
          <p:cNvPr id="6" name="Rectangle 5">
            <a:extLst>
              <a:ext uri="{FF2B5EF4-FFF2-40B4-BE49-F238E27FC236}">
                <a16:creationId xmlns:a16="http://schemas.microsoft.com/office/drawing/2014/main" id="{880C29DE-270D-4B3C-85DB-6C25E1CD490C}"/>
              </a:ext>
            </a:extLst>
          </p:cNvPr>
          <p:cNvSpPr/>
          <p:nvPr/>
        </p:nvSpPr>
        <p:spPr>
          <a:xfrm>
            <a:off x="4513517" y="1450564"/>
            <a:ext cx="2834430" cy="369332"/>
          </a:xfrm>
          <a:prstGeom prst="rect">
            <a:avLst/>
          </a:prstGeom>
        </p:spPr>
        <p:txBody>
          <a:bodyPr wrap="none">
            <a:spAutoFit/>
          </a:bodyPr>
          <a:lstStyle/>
          <a:p>
            <a:r>
              <a:rPr lang="en-AU" dirty="0">
                <a:solidFill>
                  <a:srgbClr val="0078D7"/>
                </a:solidFill>
                <a:latin typeface="Hack" panose="020B0609030202020204" pitchFamily="49" charset="0"/>
              </a:rPr>
              <a:t>Bash with Azure CLI</a:t>
            </a:r>
            <a:endParaRPr lang="en-AU" dirty="0">
              <a:solidFill>
                <a:srgbClr val="0078D7"/>
              </a:solidFill>
            </a:endParaRPr>
          </a:p>
        </p:txBody>
      </p:sp>
    </p:spTree>
    <p:extLst>
      <p:ext uri="{BB962C8B-B14F-4D97-AF65-F5344CB8AC3E}">
        <p14:creationId xmlns:p14="http://schemas.microsoft.com/office/powerpoint/2010/main" val="38148446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p:txBody>
          <a:bodyPr/>
          <a:lstStyle/>
          <a:p>
            <a:pPr algn="ctr"/>
            <a:r>
              <a:rPr lang="en-US" sz="4400" dirty="0">
                <a:solidFill>
                  <a:srgbClr val="0078D7"/>
                </a:solidFill>
                <a:latin typeface="Segoe UI Semibold" panose="020B0702040204020203" pitchFamily="34" charset="0"/>
                <a:cs typeface="Segoe UI Semibold" panose="020B0702040204020203" pitchFamily="34" charset="0"/>
              </a:rPr>
              <a:t>Module Overview</a:t>
            </a:r>
          </a:p>
        </p:txBody>
      </p:sp>
      <p:sp>
        <p:nvSpPr>
          <p:cNvPr id="2" name="Content Placeholder 1">
            <a:extLst>
              <a:ext uri="{FF2B5EF4-FFF2-40B4-BE49-F238E27FC236}">
                <a16:creationId xmlns:a16="http://schemas.microsoft.com/office/drawing/2014/main" id="{C5F87F2B-430B-4672-B3B8-5FEDC755FE9A}"/>
              </a:ext>
            </a:extLst>
          </p:cNvPr>
          <p:cNvSpPr>
            <a:spLocks noGrp="1"/>
          </p:cNvSpPr>
          <p:nvPr>
            <p:ph sz="quarter" idx="10"/>
          </p:nvPr>
        </p:nvSpPr>
        <p:spPr>
          <a:xfrm>
            <a:off x="274637" y="1697062"/>
            <a:ext cx="10746653" cy="4222694"/>
          </a:xfrm>
        </p:spPr>
        <p:txBody>
          <a:bodyPr/>
          <a:lstStyle/>
          <a:p>
            <a:pPr marL="285750" indent="-285750">
              <a:lnSpc>
                <a:spcPct val="100000"/>
              </a:lnSpc>
              <a:buFont typeface="Arial" panose="020B0604020202020204" pitchFamily="34" charset="0"/>
              <a:buChar char="•"/>
            </a:pPr>
            <a:r>
              <a:rPr lang="en-AU" sz="3200" dirty="0"/>
              <a:t>Azure App Service on Linux</a:t>
            </a:r>
          </a:p>
          <a:p>
            <a:pPr marL="285750" indent="-285750">
              <a:lnSpc>
                <a:spcPct val="100000"/>
              </a:lnSpc>
              <a:buFont typeface="Arial" panose="020B0604020202020204" pitchFamily="34" charset="0"/>
              <a:buChar char="•"/>
            </a:pPr>
            <a:r>
              <a:rPr lang="en-AU" sz="3200" dirty="0"/>
              <a:t>Containers Recap</a:t>
            </a:r>
          </a:p>
          <a:p>
            <a:pPr marL="285750" indent="-285750">
              <a:lnSpc>
                <a:spcPct val="100000"/>
              </a:lnSpc>
              <a:buFont typeface="Arial" panose="020B0604020202020204" pitchFamily="34" charset="0"/>
              <a:buChar char="•"/>
            </a:pPr>
            <a:r>
              <a:rPr lang="en-AU" sz="3200" dirty="0"/>
              <a:t>Web App for Containers</a:t>
            </a:r>
          </a:p>
          <a:p>
            <a:pPr marL="869950" lvl="1" indent="-285750">
              <a:lnSpc>
                <a:spcPct val="100000"/>
              </a:lnSpc>
            </a:pPr>
            <a:r>
              <a:rPr lang="en-AU" sz="3200" dirty="0">
                <a:solidFill>
                  <a:schemeClr val="bg1">
                    <a:lumMod val="50000"/>
                  </a:schemeClr>
                </a:solidFill>
              </a:rPr>
              <a:t>Single container apps</a:t>
            </a:r>
          </a:p>
          <a:p>
            <a:pPr marL="869950" lvl="1" indent="-285750">
              <a:lnSpc>
                <a:spcPct val="100000"/>
              </a:lnSpc>
            </a:pPr>
            <a:r>
              <a:rPr lang="en-AU" sz="3200" dirty="0">
                <a:solidFill>
                  <a:schemeClr val="bg1">
                    <a:lumMod val="50000"/>
                  </a:schemeClr>
                </a:solidFill>
              </a:rPr>
              <a:t>Multi-container apps</a:t>
            </a:r>
          </a:p>
          <a:p>
            <a:pPr marL="285750" indent="-285750">
              <a:lnSpc>
                <a:spcPct val="100000"/>
              </a:lnSpc>
            </a:pPr>
            <a:r>
              <a:rPr lang="en-AU" sz="3200" dirty="0"/>
              <a:t>Lab – Deploy a Container to App Service</a:t>
            </a:r>
          </a:p>
          <a:p>
            <a:pPr marL="1041400" lvl="1" indent="-457200">
              <a:lnSpc>
                <a:spcPct val="100000"/>
              </a:lnSpc>
            </a:pPr>
            <a:r>
              <a:rPr lang="en-AU" sz="3200" dirty="0">
                <a:solidFill>
                  <a:schemeClr val="bg1">
                    <a:lumMod val="50000"/>
                  </a:schemeClr>
                </a:solidFill>
              </a:rPr>
              <a:t>Java, Python, .NET Core</a:t>
            </a:r>
          </a:p>
        </p:txBody>
      </p:sp>
    </p:spTree>
    <p:extLst>
      <p:ext uri="{BB962C8B-B14F-4D97-AF65-F5344CB8AC3E}">
        <p14:creationId xmlns:p14="http://schemas.microsoft.com/office/powerpoint/2010/main" val="14393136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EE0F-AB2B-43EE-AA9C-098729644138}"/>
              </a:ext>
            </a:extLst>
          </p:cNvPr>
          <p:cNvSpPr>
            <a:spLocks noGrp="1"/>
          </p:cNvSpPr>
          <p:nvPr>
            <p:ph type="title"/>
          </p:nvPr>
        </p:nvSpPr>
        <p:spPr/>
        <p:txBody>
          <a:bodyPr/>
          <a:lstStyle/>
          <a:p>
            <a:r>
              <a:rPr lang="en-AU" sz="4400" dirty="0">
                <a:solidFill>
                  <a:srgbClr val="0078D7"/>
                </a:solidFill>
                <a:latin typeface="Segoe UI Semibold" panose="020B0702040204020203" pitchFamily="34" charset="0"/>
                <a:cs typeface="Segoe UI Semibold" panose="020B0702040204020203" pitchFamily="34" charset="0"/>
              </a:rPr>
              <a:t>Deployment Slots also work with Containers</a:t>
            </a:r>
          </a:p>
        </p:txBody>
      </p:sp>
      <p:pic>
        <p:nvPicPr>
          <p:cNvPr id="4098" name="Picture 2" descr="https://msdnshared.blob.core.windows.net/media/2017/10/Slide31.jpg">
            <a:extLst>
              <a:ext uri="{FF2B5EF4-FFF2-40B4-BE49-F238E27FC236}">
                <a16:creationId xmlns:a16="http://schemas.microsoft.com/office/drawing/2014/main" id="{6BE98D85-6D0F-43AF-BC05-C22A8F242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509" y="1103608"/>
            <a:ext cx="8510769" cy="478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4077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E6ACA-0411-4037-879B-11A31A742CD0}"/>
              </a:ext>
            </a:extLst>
          </p:cNvPr>
          <p:cNvSpPr>
            <a:spLocks noGrp="1"/>
          </p:cNvSpPr>
          <p:nvPr>
            <p:ph type="title"/>
          </p:nvPr>
        </p:nvSpPr>
        <p:spPr>
          <a:xfrm>
            <a:off x="273455" y="296897"/>
            <a:ext cx="11889564" cy="917575"/>
          </a:xfrm>
        </p:spPr>
        <p:txBody>
          <a:bodyPr/>
          <a:lstStyle/>
          <a:p>
            <a:r>
              <a:rPr lang="en-AU" sz="4800" dirty="0">
                <a:solidFill>
                  <a:srgbClr val="0078D7"/>
                </a:solidFill>
                <a:latin typeface="Segoe UI Semibold" panose="020B0702040204020203" pitchFamily="34" charset="0"/>
                <a:cs typeface="Segoe UI Semibold" panose="020B0702040204020203" pitchFamily="34" charset="0"/>
              </a:rPr>
              <a:t>Additional things to note</a:t>
            </a:r>
          </a:p>
        </p:txBody>
      </p:sp>
      <p:sp>
        <p:nvSpPr>
          <p:cNvPr id="10" name="Content Placeholder 1">
            <a:extLst>
              <a:ext uri="{FF2B5EF4-FFF2-40B4-BE49-F238E27FC236}">
                <a16:creationId xmlns:a16="http://schemas.microsoft.com/office/drawing/2014/main" id="{89AFBA82-F612-48C0-936C-AE71440A5B60}"/>
              </a:ext>
            </a:extLst>
          </p:cNvPr>
          <p:cNvSpPr txBox="1">
            <a:spLocks/>
          </p:cNvSpPr>
          <p:nvPr/>
        </p:nvSpPr>
        <p:spPr>
          <a:xfrm>
            <a:off x="274637" y="1697062"/>
            <a:ext cx="10746653" cy="464127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32742" rtl="0" eaLnBrk="1" fontAlgn="auto" latinLnBrk="0" hangingPunct="1">
              <a:lnSpc>
                <a:spcPct val="100000"/>
              </a:lnSpc>
              <a:spcBef>
                <a:spcPct val="20000"/>
              </a:spcBef>
              <a:spcAft>
                <a:spcPts val="0"/>
              </a:spcAft>
              <a:buClrTx/>
              <a:buSzPct val="90000"/>
              <a:buFont typeface="Arial" pitchFamily="34" charset="0"/>
              <a:buChar char="•"/>
              <a:tabLst/>
              <a:defRPr/>
            </a:pPr>
            <a:r>
              <a:rPr kumimoji="0" lang="en-GB"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If your container takes longer than 230 seconds to start, set WEBSITES_CONTAINER_START_TIME_LIMIT (max is 1800 sec)</a:t>
            </a:r>
          </a:p>
          <a:p>
            <a:pPr marL="285750" marR="0" lvl="0" indent="-285750" algn="l" defTabSz="932742" rtl="0" eaLnBrk="1" fontAlgn="auto" latinLnBrk="0" hangingPunct="1">
              <a:lnSpc>
                <a:spcPct val="100000"/>
              </a:lnSpc>
              <a:spcBef>
                <a:spcPct val="20000"/>
              </a:spcBef>
              <a:spcAft>
                <a:spcPts val="0"/>
              </a:spcAft>
              <a:buClrTx/>
              <a:buSzPct val="90000"/>
              <a:buFont typeface="Arial" pitchFamily="34" charset="0"/>
              <a:buChar char="•"/>
              <a:tabLst/>
              <a:defRPr/>
            </a:pPr>
            <a:r>
              <a:rPr kumimoji="0" lang="en-GB"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HTTPS is provided and terminated by the platform so you don’t need to handle this in your containers</a:t>
            </a:r>
          </a:p>
          <a:p>
            <a:pPr marL="285750" marR="0" lvl="0" indent="-285750" algn="l" defTabSz="932742" rtl="0" eaLnBrk="1" fontAlgn="auto" latinLnBrk="0" hangingPunct="1">
              <a:lnSpc>
                <a:spcPct val="100000"/>
              </a:lnSpc>
              <a:spcBef>
                <a:spcPct val="20000"/>
              </a:spcBef>
              <a:spcAft>
                <a:spcPts val="0"/>
              </a:spcAft>
              <a:buClrTx/>
              <a:buSzPct val="90000"/>
              <a:buFont typeface="Arial" pitchFamily="34" charset="0"/>
              <a:buChar char="•"/>
              <a:tabLst/>
              <a:defRPr/>
            </a:pPr>
            <a:r>
              <a:rPr lang="en-GB" sz="3200" dirty="0">
                <a:gradFill>
                  <a:gsLst>
                    <a:gs pos="1250">
                      <a:srgbClr val="505050"/>
                    </a:gs>
                    <a:gs pos="100000">
                      <a:srgbClr val="505050"/>
                    </a:gs>
                  </a:gsLst>
                  <a:lin ang="5400000" scaled="0"/>
                </a:gradFill>
                <a:latin typeface="Segoe UI Light"/>
              </a:rPr>
              <a:t>To access diagnostic logs from your container you need to turn on container logging from portal or CLI</a:t>
            </a:r>
            <a:endParaRPr kumimoji="0" lang="en-GB"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2634938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BC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a:xfrm>
            <a:off x="434975" y="1207895"/>
            <a:ext cx="10185285" cy="3605405"/>
          </a:xfrm>
        </p:spPr>
        <p:txBody>
          <a:bodyPr/>
          <a:lstStyle/>
          <a:p>
            <a:r>
              <a:rPr lang="en-US" dirty="0"/>
              <a:t>Demo – Single Container App</a:t>
            </a:r>
          </a:p>
        </p:txBody>
      </p:sp>
    </p:spTree>
    <p:extLst>
      <p:ext uri="{BB962C8B-B14F-4D97-AF65-F5344CB8AC3E}">
        <p14:creationId xmlns:p14="http://schemas.microsoft.com/office/powerpoint/2010/main" val="220126295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CF9A5E-BE92-4F53-BFB3-950BF39391B9}"/>
              </a:ext>
            </a:extLst>
          </p:cNvPr>
          <p:cNvSpPr txBox="1">
            <a:spLocks/>
          </p:cNvSpPr>
          <p:nvPr/>
        </p:nvSpPr>
        <p:spPr>
          <a:xfrm>
            <a:off x="274319" y="296897"/>
            <a:ext cx="11039157" cy="917575"/>
          </a:xfrm>
          <a:prstGeom prst="rect">
            <a:avLst/>
          </a:prstGeom>
        </p:spPr>
        <p:txBody>
          <a:bodyPr vert="horz" wrap="square" lIns="146304" tIns="91440" rIns="146304" bIns="91440"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XYZ </a:t>
            </a:r>
            <a:r>
              <a:rPr kumimoji="0" lang="en-GB" sz="3600" b="0" i="0" u="none" strike="noStrike" kern="1200" cap="none" spc="-102"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t>
            </a:r>
            <a:r>
              <a:rPr kumimoji="0" lang="en-GB" sz="3600" b="0" i="0" u="none" strike="noStrike" kern="1200" cap="none" spc="-102" normalizeH="0" baseline="0" noProof="0" dirty="0" err="1">
                <a:ln w="3175">
                  <a:noFill/>
                </a:ln>
                <a:solidFill>
                  <a:srgbClr val="00BCF2"/>
                </a:solidFill>
                <a:effectLst/>
                <a:uLnTx/>
                <a:uFillTx/>
                <a:latin typeface="Segoe UI Semibold" panose="020B0702040204020203" pitchFamily="34" charset="0"/>
                <a:ea typeface="+mn-ea"/>
                <a:cs typeface="Segoe UI Semibold" panose="020B0702040204020203" pitchFamily="34" charset="0"/>
              </a:rPr>
              <a:t>abc</a:t>
            </a:r>
            <a:r>
              <a:rPr kumimoji="0" lang="en-GB" sz="3600" b="0" i="0" u="none" strike="noStrike" kern="1200" cap="none" spc="-102"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t>
            </a:r>
            <a:endParaRPr kumimoji="0" lang="en-GB" sz="6119" b="0" i="0" u="none" strike="noStrike" kern="1200" cap="none" spc="-102" normalizeH="0" baseline="0" noProof="0" dirty="0">
              <a:ln w="3175">
                <a:noFill/>
              </a:ln>
              <a:solidFill>
                <a:srgbClr val="0078D7"/>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96805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BC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p:txBody>
          <a:bodyPr/>
          <a:lstStyle/>
          <a:p>
            <a:r>
              <a:rPr lang="en-US" dirty="0"/>
              <a:t>Multi-Container Apps</a:t>
            </a:r>
          </a:p>
        </p:txBody>
      </p:sp>
    </p:spTree>
    <p:extLst>
      <p:ext uri="{BB962C8B-B14F-4D97-AF65-F5344CB8AC3E}">
        <p14:creationId xmlns:p14="http://schemas.microsoft.com/office/powerpoint/2010/main" val="27080572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E6ACA-0411-4037-879B-11A31A742CD0}"/>
              </a:ext>
            </a:extLst>
          </p:cNvPr>
          <p:cNvSpPr>
            <a:spLocks noGrp="1"/>
          </p:cNvSpPr>
          <p:nvPr>
            <p:ph type="title"/>
          </p:nvPr>
        </p:nvSpPr>
        <p:spPr/>
        <p:txBody>
          <a:bodyPr/>
          <a:lstStyle/>
          <a:p>
            <a:r>
              <a:rPr lang="en-AU" sz="4400" dirty="0">
                <a:solidFill>
                  <a:srgbClr val="0078D7"/>
                </a:solidFill>
                <a:latin typeface="Segoe UI Semibold" panose="020B0702040204020203" pitchFamily="34" charset="0"/>
                <a:cs typeface="Segoe UI Semibold" panose="020B0702040204020203" pitchFamily="34" charset="0"/>
              </a:rPr>
              <a:t>Web App for Containers – </a:t>
            </a:r>
            <a:r>
              <a:rPr lang="en-AU" sz="4400" dirty="0">
                <a:solidFill>
                  <a:srgbClr val="00BCF2"/>
                </a:solidFill>
                <a:latin typeface="Segoe UI Semibold" panose="020B0702040204020203" pitchFamily="34" charset="0"/>
                <a:cs typeface="Segoe UI Semibold" panose="020B0702040204020203" pitchFamily="34" charset="0"/>
              </a:rPr>
              <a:t>Multi-Container</a:t>
            </a:r>
          </a:p>
        </p:txBody>
      </p:sp>
      <p:pic>
        <p:nvPicPr>
          <p:cNvPr id="5122" name="Picture 2" descr="Image result for app service multi container deployment">
            <a:extLst>
              <a:ext uri="{FF2B5EF4-FFF2-40B4-BE49-F238E27FC236}">
                <a16:creationId xmlns:a16="http://schemas.microsoft.com/office/drawing/2014/main" id="{D0BC5324-0BC6-4B1C-BBDA-15B787998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4154" y="1279874"/>
            <a:ext cx="7755233" cy="5053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2002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E6ACA-0411-4037-879B-11A31A742CD0}"/>
              </a:ext>
            </a:extLst>
          </p:cNvPr>
          <p:cNvSpPr>
            <a:spLocks noGrp="1"/>
          </p:cNvSpPr>
          <p:nvPr>
            <p:ph type="title"/>
          </p:nvPr>
        </p:nvSpPr>
        <p:spPr>
          <a:xfrm>
            <a:off x="273455" y="296897"/>
            <a:ext cx="11889564" cy="917575"/>
          </a:xfrm>
        </p:spPr>
        <p:txBody>
          <a:bodyPr/>
          <a:lstStyle/>
          <a:p>
            <a:r>
              <a:rPr lang="en-AU" sz="4800" dirty="0">
                <a:solidFill>
                  <a:srgbClr val="0078D7"/>
                </a:solidFill>
                <a:latin typeface="Segoe UI Semibold" panose="020B0702040204020203" pitchFamily="34" charset="0"/>
                <a:cs typeface="Segoe UI Semibold" panose="020B0702040204020203" pitchFamily="34" charset="0"/>
              </a:rPr>
              <a:t>Creating a </a:t>
            </a:r>
            <a:r>
              <a:rPr lang="en-AU" sz="4800" dirty="0">
                <a:solidFill>
                  <a:srgbClr val="00BCF2"/>
                </a:solidFill>
                <a:latin typeface="Segoe UI Semibold" panose="020B0702040204020203" pitchFamily="34" charset="0"/>
                <a:cs typeface="Segoe UI Semibold" panose="020B0702040204020203" pitchFamily="34" charset="0"/>
              </a:rPr>
              <a:t>Multi-Container </a:t>
            </a:r>
            <a:r>
              <a:rPr lang="en-AU" sz="4800" dirty="0">
                <a:solidFill>
                  <a:srgbClr val="0078D7"/>
                </a:solidFill>
                <a:latin typeface="Segoe UI Semibold" panose="020B0702040204020203" pitchFamily="34" charset="0"/>
                <a:cs typeface="Segoe UI Semibold" panose="020B0702040204020203" pitchFamily="34" charset="0"/>
              </a:rPr>
              <a:t>app</a:t>
            </a:r>
          </a:p>
        </p:txBody>
      </p:sp>
      <p:sp>
        <p:nvSpPr>
          <p:cNvPr id="3" name="Rectangle 2">
            <a:extLst>
              <a:ext uri="{FF2B5EF4-FFF2-40B4-BE49-F238E27FC236}">
                <a16:creationId xmlns:a16="http://schemas.microsoft.com/office/drawing/2014/main" id="{D9E7BC40-6E22-48AF-A111-5E8AAB3082D7}"/>
              </a:ext>
            </a:extLst>
          </p:cNvPr>
          <p:cNvSpPr/>
          <p:nvPr/>
        </p:nvSpPr>
        <p:spPr>
          <a:xfrm>
            <a:off x="164238" y="1514287"/>
            <a:ext cx="4303260" cy="5262979"/>
          </a:xfrm>
          <a:prstGeom prst="rect">
            <a:avLst/>
          </a:prstGeom>
          <a:solidFill>
            <a:schemeClr val="tx1">
              <a:lumMod val="75000"/>
            </a:schemeClr>
          </a:solidFill>
        </p:spPr>
        <p:txBody>
          <a:bodyPr wrap="square">
            <a:spAutoFit/>
          </a:bodyPr>
          <a:lstStyle/>
          <a:p>
            <a:r>
              <a:rPr lang="en-AU" sz="1200" dirty="0">
                <a:solidFill>
                  <a:srgbClr val="569CD6"/>
                </a:solidFill>
                <a:latin typeface="Hack" panose="020B0609030202020204" pitchFamily="49" charset="0"/>
              </a:rPr>
              <a:t>version</a:t>
            </a:r>
            <a:r>
              <a:rPr lang="en-AU" sz="1200" dirty="0">
                <a:solidFill>
                  <a:srgbClr val="D4D4D4"/>
                </a:solidFill>
                <a:latin typeface="Hack" panose="020B0609030202020204" pitchFamily="49" charset="0"/>
              </a:rPr>
              <a:t>: </a:t>
            </a:r>
            <a:r>
              <a:rPr lang="en-AU" sz="1200" dirty="0">
                <a:solidFill>
                  <a:srgbClr val="CE9178"/>
                </a:solidFill>
                <a:latin typeface="Hack" panose="020B0609030202020204" pitchFamily="49" charset="0"/>
              </a:rPr>
              <a:t>'3.3'</a:t>
            </a:r>
            <a:endParaRPr lang="en-AU" sz="1200" dirty="0">
              <a:solidFill>
                <a:srgbClr val="D4D4D4"/>
              </a:solidFill>
              <a:latin typeface="Hack" panose="020B0609030202020204" pitchFamily="49" charset="0"/>
            </a:endParaRPr>
          </a:p>
          <a:p>
            <a:br>
              <a:rPr lang="en-AU" sz="1200" dirty="0">
                <a:solidFill>
                  <a:srgbClr val="D4D4D4"/>
                </a:solidFill>
                <a:latin typeface="Hack" panose="020B0609030202020204" pitchFamily="49" charset="0"/>
              </a:rPr>
            </a:br>
            <a:r>
              <a:rPr lang="en-AU" sz="1200" dirty="0">
                <a:solidFill>
                  <a:srgbClr val="569CD6"/>
                </a:solidFill>
                <a:latin typeface="Hack" panose="020B0609030202020204" pitchFamily="49" charset="0"/>
              </a:rPr>
              <a:t>services</a:t>
            </a:r>
            <a:r>
              <a:rPr lang="en-AU" sz="1200" dirty="0">
                <a:solidFill>
                  <a:srgbClr val="D4D4D4"/>
                </a:solidFill>
                <a:latin typeface="Hack" panose="020B0609030202020204" pitchFamily="49" charset="0"/>
              </a:rPr>
              <a:t>:</a:t>
            </a:r>
          </a:p>
          <a:p>
            <a:pPr lvl="1"/>
            <a:r>
              <a:rPr lang="en-AU" sz="1200" dirty="0" err="1">
                <a:solidFill>
                  <a:srgbClr val="569CD6"/>
                </a:solidFill>
                <a:latin typeface="Hack" panose="020B0609030202020204" pitchFamily="49" charset="0"/>
              </a:rPr>
              <a:t>db</a:t>
            </a:r>
            <a:r>
              <a:rPr lang="en-AU" sz="1200" dirty="0">
                <a:solidFill>
                  <a:srgbClr val="D4D4D4"/>
                </a:solidFill>
                <a:latin typeface="Hack" panose="020B0609030202020204" pitchFamily="49" charset="0"/>
              </a:rPr>
              <a:t>:</a:t>
            </a:r>
          </a:p>
          <a:p>
            <a:pPr lvl="1"/>
            <a:r>
              <a:rPr lang="en-AU" sz="1200" dirty="0">
                <a:solidFill>
                  <a:srgbClr val="569CD6"/>
                </a:solidFill>
                <a:latin typeface="Hack" panose="020B0609030202020204" pitchFamily="49" charset="0"/>
              </a:rPr>
              <a:t>image</a:t>
            </a:r>
            <a:r>
              <a:rPr lang="en-AU" sz="1200" dirty="0">
                <a:solidFill>
                  <a:srgbClr val="D4D4D4"/>
                </a:solidFill>
                <a:latin typeface="Hack" panose="020B0609030202020204" pitchFamily="49" charset="0"/>
              </a:rPr>
              <a:t>: </a:t>
            </a:r>
            <a:r>
              <a:rPr lang="en-AU" sz="1200" dirty="0">
                <a:solidFill>
                  <a:srgbClr val="CE9178"/>
                </a:solidFill>
                <a:latin typeface="Hack" panose="020B0609030202020204" pitchFamily="49" charset="0"/>
              </a:rPr>
              <a:t>mysql:5.7</a:t>
            </a:r>
            <a:endParaRPr lang="en-AU" sz="1200" dirty="0">
              <a:solidFill>
                <a:srgbClr val="D4D4D4"/>
              </a:solidFill>
              <a:latin typeface="Hack" panose="020B0609030202020204" pitchFamily="49" charset="0"/>
            </a:endParaRPr>
          </a:p>
          <a:p>
            <a:pPr lvl="1"/>
            <a:r>
              <a:rPr lang="en-AU" sz="1200" dirty="0">
                <a:solidFill>
                  <a:srgbClr val="569CD6"/>
                </a:solidFill>
                <a:latin typeface="Hack" panose="020B0609030202020204" pitchFamily="49" charset="0"/>
              </a:rPr>
              <a:t>volumes</a:t>
            </a:r>
            <a:r>
              <a:rPr lang="en-AU" sz="1200" dirty="0">
                <a:solidFill>
                  <a:srgbClr val="D4D4D4"/>
                </a:solidFill>
                <a:latin typeface="Hack" panose="020B0609030202020204" pitchFamily="49" charset="0"/>
              </a:rPr>
              <a:t>:</a:t>
            </a:r>
          </a:p>
          <a:p>
            <a:pPr lvl="1"/>
            <a:r>
              <a:rPr lang="en-AU" sz="1200" dirty="0">
                <a:solidFill>
                  <a:srgbClr val="D4D4D4"/>
                </a:solidFill>
                <a:latin typeface="Hack" panose="020B0609030202020204" pitchFamily="49" charset="0"/>
              </a:rPr>
              <a:t>- </a:t>
            </a:r>
            <a:r>
              <a:rPr lang="en-AU" sz="1200" dirty="0" err="1">
                <a:solidFill>
                  <a:srgbClr val="CE9178"/>
                </a:solidFill>
                <a:latin typeface="Hack" panose="020B0609030202020204" pitchFamily="49" charset="0"/>
              </a:rPr>
              <a:t>db_data</a:t>
            </a:r>
            <a:r>
              <a:rPr lang="en-AU" sz="1200" dirty="0">
                <a:solidFill>
                  <a:srgbClr val="CE9178"/>
                </a:solidFill>
                <a:latin typeface="Hack" panose="020B0609030202020204" pitchFamily="49" charset="0"/>
              </a:rPr>
              <a:t>:/var/lib/</a:t>
            </a:r>
            <a:r>
              <a:rPr lang="en-AU" sz="1200" dirty="0" err="1">
                <a:solidFill>
                  <a:srgbClr val="CE9178"/>
                </a:solidFill>
                <a:latin typeface="Hack" panose="020B0609030202020204" pitchFamily="49" charset="0"/>
              </a:rPr>
              <a:t>mysql</a:t>
            </a:r>
            <a:endParaRPr lang="en-AU" sz="1200" dirty="0">
              <a:solidFill>
                <a:srgbClr val="D4D4D4"/>
              </a:solidFill>
              <a:latin typeface="Hack" panose="020B0609030202020204" pitchFamily="49" charset="0"/>
            </a:endParaRPr>
          </a:p>
          <a:p>
            <a:pPr lvl="1"/>
            <a:r>
              <a:rPr lang="en-AU" sz="1200" dirty="0">
                <a:solidFill>
                  <a:srgbClr val="569CD6"/>
                </a:solidFill>
                <a:latin typeface="Hack" panose="020B0609030202020204" pitchFamily="49" charset="0"/>
              </a:rPr>
              <a:t>restart</a:t>
            </a:r>
            <a:r>
              <a:rPr lang="en-AU" sz="1200" dirty="0">
                <a:solidFill>
                  <a:srgbClr val="D4D4D4"/>
                </a:solidFill>
                <a:latin typeface="Hack" panose="020B0609030202020204" pitchFamily="49" charset="0"/>
              </a:rPr>
              <a:t>: </a:t>
            </a:r>
            <a:r>
              <a:rPr lang="en-AU" sz="1200" dirty="0">
                <a:solidFill>
                  <a:srgbClr val="CE9178"/>
                </a:solidFill>
                <a:latin typeface="Hack" panose="020B0609030202020204" pitchFamily="49" charset="0"/>
              </a:rPr>
              <a:t>always</a:t>
            </a:r>
            <a:endParaRPr lang="en-AU" sz="1200" dirty="0">
              <a:solidFill>
                <a:srgbClr val="D4D4D4"/>
              </a:solidFill>
              <a:latin typeface="Hack" panose="020B0609030202020204" pitchFamily="49" charset="0"/>
            </a:endParaRPr>
          </a:p>
          <a:p>
            <a:pPr lvl="1"/>
            <a:r>
              <a:rPr lang="en-AU" sz="1200" dirty="0">
                <a:solidFill>
                  <a:srgbClr val="569CD6"/>
                </a:solidFill>
                <a:latin typeface="Hack" panose="020B0609030202020204" pitchFamily="49" charset="0"/>
              </a:rPr>
              <a:t>environment</a:t>
            </a:r>
            <a:r>
              <a:rPr lang="en-AU" sz="1200" dirty="0">
                <a:solidFill>
                  <a:srgbClr val="D4D4D4"/>
                </a:solidFill>
                <a:latin typeface="Hack" panose="020B0609030202020204" pitchFamily="49" charset="0"/>
              </a:rPr>
              <a:t>:</a:t>
            </a:r>
          </a:p>
          <a:p>
            <a:pPr lvl="1"/>
            <a:r>
              <a:rPr lang="en-AU" sz="1200" dirty="0">
                <a:solidFill>
                  <a:srgbClr val="569CD6"/>
                </a:solidFill>
                <a:latin typeface="Hack" panose="020B0609030202020204" pitchFamily="49" charset="0"/>
              </a:rPr>
              <a:t>MYSQL_ROOT_PASSWORD</a:t>
            </a:r>
            <a:r>
              <a:rPr lang="en-AU" sz="1200" dirty="0">
                <a:solidFill>
                  <a:srgbClr val="D4D4D4"/>
                </a:solidFill>
                <a:latin typeface="Hack" panose="020B0609030202020204" pitchFamily="49" charset="0"/>
              </a:rPr>
              <a:t>: </a:t>
            </a:r>
            <a:r>
              <a:rPr lang="en-AU" sz="1200" dirty="0" err="1">
                <a:solidFill>
                  <a:srgbClr val="CE9178"/>
                </a:solidFill>
                <a:latin typeface="Hack" panose="020B0609030202020204" pitchFamily="49" charset="0"/>
              </a:rPr>
              <a:t>somewordpress</a:t>
            </a:r>
            <a:endParaRPr lang="en-AU" sz="1200" dirty="0">
              <a:solidFill>
                <a:srgbClr val="D4D4D4"/>
              </a:solidFill>
              <a:latin typeface="Hack" panose="020B0609030202020204" pitchFamily="49" charset="0"/>
            </a:endParaRPr>
          </a:p>
          <a:p>
            <a:pPr lvl="1"/>
            <a:r>
              <a:rPr lang="en-AU" sz="1200" dirty="0">
                <a:solidFill>
                  <a:srgbClr val="569CD6"/>
                </a:solidFill>
                <a:latin typeface="Hack" panose="020B0609030202020204" pitchFamily="49" charset="0"/>
              </a:rPr>
              <a:t>MYSQL_DATABASE</a:t>
            </a:r>
            <a:r>
              <a:rPr lang="en-AU" sz="1200" dirty="0">
                <a:solidFill>
                  <a:srgbClr val="D4D4D4"/>
                </a:solidFill>
                <a:latin typeface="Hack" panose="020B0609030202020204" pitchFamily="49" charset="0"/>
              </a:rPr>
              <a:t>: </a:t>
            </a:r>
            <a:r>
              <a:rPr lang="en-AU" sz="1200" dirty="0" err="1">
                <a:solidFill>
                  <a:srgbClr val="CE9178"/>
                </a:solidFill>
                <a:latin typeface="Hack" panose="020B0609030202020204" pitchFamily="49" charset="0"/>
              </a:rPr>
              <a:t>wordpress</a:t>
            </a:r>
            <a:endParaRPr lang="en-AU" sz="1200" dirty="0">
              <a:solidFill>
                <a:srgbClr val="D4D4D4"/>
              </a:solidFill>
              <a:latin typeface="Hack" panose="020B0609030202020204" pitchFamily="49" charset="0"/>
            </a:endParaRPr>
          </a:p>
          <a:p>
            <a:pPr lvl="1"/>
            <a:r>
              <a:rPr lang="en-AU" sz="1200" dirty="0">
                <a:solidFill>
                  <a:srgbClr val="569CD6"/>
                </a:solidFill>
                <a:latin typeface="Hack" panose="020B0609030202020204" pitchFamily="49" charset="0"/>
              </a:rPr>
              <a:t>MYSQL_USER</a:t>
            </a:r>
            <a:r>
              <a:rPr lang="en-AU" sz="1200" dirty="0">
                <a:solidFill>
                  <a:srgbClr val="D4D4D4"/>
                </a:solidFill>
                <a:latin typeface="Hack" panose="020B0609030202020204" pitchFamily="49" charset="0"/>
              </a:rPr>
              <a:t>: </a:t>
            </a:r>
            <a:r>
              <a:rPr lang="en-AU" sz="1200" dirty="0" err="1">
                <a:solidFill>
                  <a:srgbClr val="CE9178"/>
                </a:solidFill>
                <a:latin typeface="Hack" panose="020B0609030202020204" pitchFamily="49" charset="0"/>
              </a:rPr>
              <a:t>wordpress</a:t>
            </a:r>
            <a:endParaRPr lang="en-AU" sz="1200" dirty="0">
              <a:solidFill>
                <a:srgbClr val="D4D4D4"/>
              </a:solidFill>
              <a:latin typeface="Hack" panose="020B0609030202020204" pitchFamily="49" charset="0"/>
            </a:endParaRPr>
          </a:p>
          <a:p>
            <a:pPr lvl="1"/>
            <a:r>
              <a:rPr lang="en-AU" sz="1200" dirty="0">
                <a:solidFill>
                  <a:srgbClr val="569CD6"/>
                </a:solidFill>
                <a:latin typeface="Hack" panose="020B0609030202020204" pitchFamily="49" charset="0"/>
              </a:rPr>
              <a:t>MYSQL_PASSWORD</a:t>
            </a:r>
            <a:r>
              <a:rPr lang="en-AU" sz="1200" dirty="0">
                <a:solidFill>
                  <a:srgbClr val="D4D4D4"/>
                </a:solidFill>
                <a:latin typeface="Hack" panose="020B0609030202020204" pitchFamily="49" charset="0"/>
              </a:rPr>
              <a:t>: </a:t>
            </a:r>
            <a:r>
              <a:rPr lang="en-AU" sz="1200" dirty="0" err="1">
                <a:solidFill>
                  <a:srgbClr val="CE9178"/>
                </a:solidFill>
                <a:latin typeface="Hack" panose="020B0609030202020204" pitchFamily="49" charset="0"/>
              </a:rPr>
              <a:t>wordpress</a:t>
            </a:r>
            <a:endParaRPr lang="en-AU" sz="1200" dirty="0">
              <a:solidFill>
                <a:srgbClr val="D4D4D4"/>
              </a:solidFill>
              <a:latin typeface="Hack" panose="020B0609030202020204" pitchFamily="49" charset="0"/>
            </a:endParaRPr>
          </a:p>
          <a:p>
            <a:br>
              <a:rPr lang="en-AU" sz="1200" dirty="0">
                <a:solidFill>
                  <a:srgbClr val="D4D4D4"/>
                </a:solidFill>
                <a:latin typeface="Hack" panose="020B0609030202020204" pitchFamily="49" charset="0"/>
              </a:rPr>
            </a:br>
            <a:r>
              <a:rPr lang="en-AU" sz="1200" dirty="0" err="1">
                <a:solidFill>
                  <a:srgbClr val="569CD6"/>
                </a:solidFill>
                <a:latin typeface="Hack" panose="020B0609030202020204" pitchFamily="49" charset="0"/>
              </a:rPr>
              <a:t>wordpress</a:t>
            </a:r>
            <a:r>
              <a:rPr lang="en-AU" sz="1200" dirty="0">
                <a:solidFill>
                  <a:srgbClr val="D4D4D4"/>
                </a:solidFill>
                <a:latin typeface="Hack" panose="020B0609030202020204" pitchFamily="49" charset="0"/>
              </a:rPr>
              <a:t>:</a:t>
            </a:r>
          </a:p>
          <a:p>
            <a:pPr lvl="1"/>
            <a:r>
              <a:rPr lang="en-AU" sz="1200" dirty="0" err="1">
                <a:solidFill>
                  <a:srgbClr val="569CD6"/>
                </a:solidFill>
                <a:latin typeface="Hack" panose="020B0609030202020204" pitchFamily="49" charset="0"/>
              </a:rPr>
              <a:t>depends_on</a:t>
            </a:r>
            <a:r>
              <a:rPr lang="en-AU" sz="1200" dirty="0">
                <a:solidFill>
                  <a:srgbClr val="D4D4D4"/>
                </a:solidFill>
                <a:latin typeface="Hack" panose="020B0609030202020204" pitchFamily="49" charset="0"/>
              </a:rPr>
              <a:t>:</a:t>
            </a:r>
          </a:p>
          <a:p>
            <a:pPr lvl="1"/>
            <a:r>
              <a:rPr lang="en-AU" sz="1200" dirty="0">
                <a:solidFill>
                  <a:srgbClr val="D4D4D4"/>
                </a:solidFill>
                <a:latin typeface="Hack" panose="020B0609030202020204" pitchFamily="49" charset="0"/>
              </a:rPr>
              <a:t>- </a:t>
            </a:r>
            <a:r>
              <a:rPr lang="en-AU" sz="1200" dirty="0" err="1">
                <a:solidFill>
                  <a:srgbClr val="CE9178"/>
                </a:solidFill>
                <a:latin typeface="Hack" panose="020B0609030202020204" pitchFamily="49" charset="0"/>
              </a:rPr>
              <a:t>db</a:t>
            </a:r>
            <a:endParaRPr lang="en-AU" sz="1200" dirty="0">
              <a:solidFill>
                <a:srgbClr val="D4D4D4"/>
              </a:solidFill>
              <a:latin typeface="Hack" panose="020B0609030202020204" pitchFamily="49" charset="0"/>
            </a:endParaRPr>
          </a:p>
          <a:p>
            <a:pPr lvl="1"/>
            <a:r>
              <a:rPr lang="en-AU" sz="1200" dirty="0">
                <a:solidFill>
                  <a:srgbClr val="569CD6"/>
                </a:solidFill>
                <a:latin typeface="Hack" panose="020B0609030202020204" pitchFamily="49" charset="0"/>
              </a:rPr>
              <a:t>image</a:t>
            </a:r>
            <a:r>
              <a:rPr lang="en-AU" sz="1200" dirty="0">
                <a:solidFill>
                  <a:srgbClr val="D4D4D4"/>
                </a:solidFill>
                <a:latin typeface="Hack" panose="020B0609030202020204" pitchFamily="49" charset="0"/>
              </a:rPr>
              <a:t>: </a:t>
            </a:r>
            <a:r>
              <a:rPr lang="en-AU" sz="1200" dirty="0" err="1">
                <a:solidFill>
                  <a:srgbClr val="CE9178"/>
                </a:solidFill>
                <a:latin typeface="Hack" panose="020B0609030202020204" pitchFamily="49" charset="0"/>
              </a:rPr>
              <a:t>wordpress:latest</a:t>
            </a:r>
            <a:endParaRPr lang="en-AU" sz="1200" dirty="0">
              <a:solidFill>
                <a:srgbClr val="D4D4D4"/>
              </a:solidFill>
              <a:latin typeface="Hack" panose="020B0609030202020204" pitchFamily="49" charset="0"/>
            </a:endParaRPr>
          </a:p>
          <a:p>
            <a:pPr lvl="1"/>
            <a:r>
              <a:rPr lang="en-AU" sz="1200" dirty="0">
                <a:solidFill>
                  <a:srgbClr val="569CD6"/>
                </a:solidFill>
                <a:latin typeface="Hack" panose="020B0609030202020204" pitchFamily="49" charset="0"/>
              </a:rPr>
              <a:t>ports</a:t>
            </a:r>
            <a:r>
              <a:rPr lang="en-AU" sz="1200" dirty="0">
                <a:solidFill>
                  <a:srgbClr val="D4D4D4"/>
                </a:solidFill>
                <a:latin typeface="Hack" panose="020B0609030202020204" pitchFamily="49" charset="0"/>
              </a:rPr>
              <a:t>:</a:t>
            </a:r>
          </a:p>
          <a:p>
            <a:pPr lvl="1"/>
            <a:r>
              <a:rPr lang="en-AU" sz="1200" dirty="0">
                <a:solidFill>
                  <a:srgbClr val="D4D4D4"/>
                </a:solidFill>
                <a:latin typeface="Hack" panose="020B0609030202020204" pitchFamily="49" charset="0"/>
              </a:rPr>
              <a:t>- </a:t>
            </a:r>
            <a:r>
              <a:rPr lang="en-AU" sz="1200" dirty="0">
                <a:solidFill>
                  <a:srgbClr val="CE9178"/>
                </a:solidFill>
                <a:latin typeface="Hack" panose="020B0609030202020204" pitchFamily="49" charset="0"/>
              </a:rPr>
              <a:t>"8000:80"</a:t>
            </a:r>
            <a:endParaRPr lang="en-AU" sz="1200" dirty="0">
              <a:solidFill>
                <a:srgbClr val="D4D4D4"/>
              </a:solidFill>
              <a:latin typeface="Hack" panose="020B0609030202020204" pitchFamily="49" charset="0"/>
            </a:endParaRPr>
          </a:p>
          <a:p>
            <a:pPr lvl="1"/>
            <a:r>
              <a:rPr lang="en-AU" sz="1200" dirty="0">
                <a:solidFill>
                  <a:srgbClr val="569CD6"/>
                </a:solidFill>
                <a:latin typeface="Hack" panose="020B0609030202020204" pitchFamily="49" charset="0"/>
              </a:rPr>
              <a:t>restart</a:t>
            </a:r>
            <a:r>
              <a:rPr lang="en-AU" sz="1200" dirty="0">
                <a:solidFill>
                  <a:srgbClr val="D4D4D4"/>
                </a:solidFill>
                <a:latin typeface="Hack" panose="020B0609030202020204" pitchFamily="49" charset="0"/>
              </a:rPr>
              <a:t>: </a:t>
            </a:r>
            <a:r>
              <a:rPr lang="en-AU" sz="1200" dirty="0">
                <a:solidFill>
                  <a:srgbClr val="CE9178"/>
                </a:solidFill>
                <a:latin typeface="Hack" panose="020B0609030202020204" pitchFamily="49" charset="0"/>
              </a:rPr>
              <a:t>always</a:t>
            </a:r>
            <a:endParaRPr lang="en-AU" sz="1200" dirty="0">
              <a:solidFill>
                <a:srgbClr val="D4D4D4"/>
              </a:solidFill>
              <a:latin typeface="Hack" panose="020B0609030202020204" pitchFamily="49" charset="0"/>
            </a:endParaRPr>
          </a:p>
          <a:p>
            <a:pPr lvl="1"/>
            <a:r>
              <a:rPr lang="en-AU" sz="1200" dirty="0">
                <a:solidFill>
                  <a:srgbClr val="569CD6"/>
                </a:solidFill>
                <a:latin typeface="Hack" panose="020B0609030202020204" pitchFamily="49" charset="0"/>
              </a:rPr>
              <a:t>environment</a:t>
            </a:r>
            <a:r>
              <a:rPr lang="en-AU" sz="1200" dirty="0">
                <a:solidFill>
                  <a:srgbClr val="D4D4D4"/>
                </a:solidFill>
                <a:latin typeface="Hack" panose="020B0609030202020204" pitchFamily="49" charset="0"/>
              </a:rPr>
              <a:t>:</a:t>
            </a:r>
          </a:p>
          <a:p>
            <a:pPr lvl="1"/>
            <a:r>
              <a:rPr lang="en-AU" sz="1200" dirty="0">
                <a:solidFill>
                  <a:srgbClr val="569CD6"/>
                </a:solidFill>
                <a:latin typeface="Hack" panose="020B0609030202020204" pitchFamily="49" charset="0"/>
              </a:rPr>
              <a:t>WORDPRESS_DB_HOST</a:t>
            </a:r>
            <a:r>
              <a:rPr lang="en-AU" sz="1200" dirty="0">
                <a:solidFill>
                  <a:srgbClr val="D4D4D4"/>
                </a:solidFill>
                <a:latin typeface="Hack" panose="020B0609030202020204" pitchFamily="49" charset="0"/>
              </a:rPr>
              <a:t>: </a:t>
            </a:r>
            <a:r>
              <a:rPr lang="en-AU" sz="1200" dirty="0">
                <a:solidFill>
                  <a:srgbClr val="CE9178"/>
                </a:solidFill>
                <a:latin typeface="Hack" panose="020B0609030202020204" pitchFamily="49" charset="0"/>
              </a:rPr>
              <a:t>db:3306</a:t>
            </a:r>
            <a:endParaRPr lang="en-AU" sz="1200" dirty="0">
              <a:solidFill>
                <a:srgbClr val="D4D4D4"/>
              </a:solidFill>
              <a:latin typeface="Hack" panose="020B0609030202020204" pitchFamily="49" charset="0"/>
            </a:endParaRPr>
          </a:p>
          <a:p>
            <a:pPr lvl="1"/>
            <a:r>
              <a:rPr lang="en-AU" sz="1200" dirty="0">
                <a:solidFill>
                  <a:srgbClr val="569CD6"/>
                </a:solidFill>
                <a:latin typeface="Hack" panose="020B0609030202020204" pitchFamily="49" charset="0"/>
              </a:rPr>
              <a:t>WORDPRESS_DB_USER</a:t>
            </a:r>
            <a:r>
              <a:rPr lang="en-AU" sz="1200" dirty="0">
                <a:solidFill>
                  <a:srgbClr val="D4D4D4"/>
                </a:solidFill>
                <a:latin typeface="Hack" panose="020B0609030202020204" pitchFamily="49" charset="0"/>
              </a:rPr>
              <a:t>: </a:t>
            </a:r>
            <a:r>
              <a:rPr lang="en-AU" sz="1200" dirty="0" err="1">
                <a:solidFill>
                  <a:srgbClr val="CE9178"/>
                </a:solidFill>
                <a:latin typeface="Hack" panose="020B0609030202020204" pitchFamily="49" charset="0"/>
              </a:rPr>
              <a:t>wordpress</a:t>
            </a:r>
            <a:endParaRPr lang="en-AU" sz="1200" dirty="0">
              <a:solidFill>
                <a:srgbClr val="D4D4D4"/>
              </a:solidFill>
              <a:latin typeface="Hack" panose="020B0609030202020204" pitchFamily="49" charset="0"/>
            </a:endParaRPr>
          </a:p>
          <a:p>
            <a:pPr lvl="1"/>
            <a:r>
              <a:rPr lang="en-AU" sz="1200" dirty="0">
                <a:solidFill>
                  <a:srgbClr val="569CD6"/>
                </a:solidFill>
                <a:latin typeface="Hack" panose="020B0609030202020204" pitchFamily="49" charset="0"/>
              </a:rPr>
              <a:t>WORDPRESS_DB_PASSWORD</a:t>
            </a:r>
            <a:r>
              <a:rPr lang="en-AU" sz="1200" dirty="0">
                <a:solidFill>
                  <a:srgbClr val="D4D4D4"/>
                </a:solidFill>
                <a:latin typeface="Hack" panose="020B0609030202020204" pitchFamily="49" charset="0"/>
              </a:rPr>
              <a:t>: </a:t>
            </a:r>
            <a:r>
              <a:rPr lang="en-AU" sz="1200" dirty="0" err="1">
                <a:solidFill>
                  <a:srgbClr val="CE9178"/>
                </a:solidFill>
                <a:latin typeface="Hack" panose="020B0609030202020204" pitchFamily="49" charset="0"/>
              </a:rPr>
              <a:t>wordpress</a:t>
            </a:r>
            <a:endParaRPr lang="en-AU" sz="1200" dirty="0">
              <a:solidFill>
                <a:srgbClr val="D4D4D4"/>
              </a:solidFill>
              <a:latin typeface="Hack" panose="020B0609030202020204" pitchFamily="49" charset="0"/>
            </a:endParaRPr>
          </a:p>
          <a:p>
            <a:endParaRPr lang="en-AU" sz="1200" dirty="0">
              <a:solidFill>
                <a:srgbClr val="569CD6"/>
              </a:solidFill>
              <a:latin typeface="Hack" panose="020B0609030202020204" pitchFamily="49" charset="0"/>
            </a:endParaRPr>
          </a:p>
          <a:p>
            <a:r>
              <a:rPr lang="en-AU" sz="1200" dirty="0">
                <a:solidFill>
                  <a:srgbClr val="569CD6"/>
                </a:solidFill>
                <a:latin typeface="Hack" panose="020B0609030202020204" pitchFamily="49" charset="0"/>
              </a:rPr>
              <a:t>volumes</a:t>
            </a:r>
            <a:r>
              <a:rPr lang="en-AU" sz="1200" dirty="0">
                <a:solidFill>
                  <a:srgbClr val="D4D4D4"/>
                </a:solidFill>
                <a:latin typeface="Hack" panose="020B0609030202020204" pitchFamily="49" charset="0"/>
              </a:rPr>
              <a:t>:</a:t>
            </a:r>
          </a:p>
          <a:p>
            <a:r>
              <a:rPr lang="en-AU" sz="1200" dirty="0">
                <a:solidFill>
                  <a:srgbClr val="569CD6"/>
                </a:solidFill>
                <a:latin typeface="Hack" panose="020B0609030202020204" pitchFamily="49" charset="0"/>
              </a:rPr>
              <a:t>     </a:t>
            </a:r>
            <a:r>
              <a:rPr lang="en-AU" sz="1200" dirty="0" err="1">
                <a:solidFill>
                  <a:srgbClr val="569CD6"/>
                </a:solidFill>
                <a:latin typeface="Hack" panose="020B0609030202020204" pitchFamily="49" charset="0"/>
              </a:rPr>
              <a:t>db_data</a:t>
            </a:r>
            <a:r>
              <a:rPr lang="en-AU" sz="1200" dirty="0">
                <a:solidFill>
                  <a:srgbClr val="D4D4D4"/>
                </a:solidFill>
                <a:latin typeface="Hack" panose="020B0609030202020204" pitchFamily="49" charset="0"/>
              </a:rPr>
              <a:t>:</a:t>
            </a:r>
            <a:endParaRPr lang="en-AU" sz="1200" b="0" dirty="0">
              <a:solidFill>
                <a:srgbClr val="D4D4D4"/>
              </a:solidFill>
              <a:effectLst/>
              <a:latin typeface="Hack" panose="020B0609030202020204" pitchFamily="49" charset="0"/>
            </a:endParaRPr>
          </a:p>
        </p:txBody>
      </p:sp>
      <p:sp>
        <p:nvSpPr>
          <p:cNvPr id="4" name="Rectangle 3">
            <a:extLst>
              <a:ext uri="{FF2B5EF4-FFF2-40B4-BE49-F238E27FC236}">
                <a16:creationId xmlns:a16="http://schemas.microsoft.com/office/drawing/2014/main" id="{1C363BD9-273E-447B-8FD2-C2C267AE9E49}"/>
              </a:ext>
            </a:extLst>
          </p:cNvPr>
          <p:cNvSpPr/>
          <p:nvPr/>
        </p:nvSpPr>
        <p:spPr>
          <a:xfrm>
            <a:off x="4533446" y="1791285"/>
            <a:ext cx="7778932" cy="4524315"/>
          </a:xfrm>
          <a:prstGeom prst="rect">
            <a:avLst/>
          </a:prstGeom>
          <a:solidFill>
            <a:schemeClr val="tx1">
              <a:lumMod val="75000"/>
            </a:schemeClr>
          </a:solidFill>
        </p:spPr>
        <p:txBody>
          <a:bodyPr wrap="square">
            <a:spAutoFit/>
          </a:bodyPr>
          <a:lstStyle/>
          <a:p>
            <a:r>
              <a:rPr lang="en-AU" dirty="0">
                <a:solidFill>
                  <a:srgbClr val="569CD6"/>
                </a:solidFill>
                <a:latin typeface="Hack" panose="020B0609030202020204" pitchFamily="49" charset="0"/>
              </a:rPr>
              <a:t>az group create \</a:t>
            </a:r>
          </a:p>
          <a:p>
            <a:r>
              <a:rPr lang="en-AU" dirty="0">
                <a:solidFill>
                  <a:srgbClr val="569CD6"/>
                </a:solidFill>
                <a:latin typeface="Hack" panose="020B0609030202020204" pitchFamily="49" charset="0"/>
              </a:rPr>
              <a:t>	</a:t>
            </a:r>
            <a:r>
              <a:rPr lang="en-AU" dirty="0">
                <a:solidFill>
                  <a:srgbClr val="9CDCFE"/>
                </a:solidFill>
                <a:latin typeface="Hack" panose="020B0609030202020204" pitchFamily="49" charset="0"/>
              </a:rPr>
              <a:t>--name </a:t>
            </a:r>
            <a:r>
              <a:rPr lang="en-AU" dirty="0">
                <a:solidFill>
                  <a:srgbClr val="CE9178"/>
                </a:solidFill>
                <a:latin typeface="Hack" panose="020B0609030202020204" pitchFamily="49" charset="0"/>
              </a:rPr>
              <a:t>&lt;group-name&gt; \</a:t>
            </a:r>
          </a:p>
          <a:p>
            <a:r>
              <a:rPr lang="en-AU" dirty="0">
                <a:solidFill>
                  <a:srgbClr val="CE9178"/>
                </a:solidFill>
                <a:latin typeface="Hack" panose="020B0609030202020204" pitchFamily="49" charset="0"/>
              </a:rPr>
              <a:t>	</a:t>
            </a:r>
            <a:r>
              <a:rPr lang="en-AU" dirty="0">
                <a:solidFill>
                  <a:srgbClr val="9CDCFE"/>
                </a:solidFill>
                <a:latin typeface="Hack" panose="020B0609030202020204" pitchFamily="49" charset="0"/>
              </a:rPr>
              <a:t>--location </a:t>
            </a:r>
            <a:r>
              <a:rPr lang="en-AU" dirty="0">
                <a:solidFill>
                  <a:srgbClr val="CE9178"/>
                </a:solidFill>
                <a:latin typeface="Hack" panose="020B0609030202020204" pitchFamily="49" charset="0"/>
              </a:rPr>
              <a:t>&lt;region&gt;</a:t>
            </a:r>
            <a:endParaRPr lang="en-AU" dirty="0">
              <a:solidFill>
                <a:srgbClr val="D4D4D4"/>
              </a:solidFill>
              <a:latin typeface="Hack" panose="020B0609030202020204" pitchFamily="49" charset="0"/>
            </a:endParaRPr>
          </a:p>
          <a:p>
            <a:endParaRPr lang="en-AU" dirty="0">
              <a:solidFill>
                <a:srgbClr val="569CD6"/>
              </a:solidFill>
              <a:latin typeface="Hack" panose="020B0609030202020204" pitchFamily="49" charset="0"/>
            </a:endParaRPr>
          </a:p>
          <a:p>
            <a:r>
              <a:rPr lang="en-AU" dirty="0">
                <a:solidFill>
                  <a:srgbClr val="569CD6"/>
                </a:solidFill>
                <a:latin typeface="Hack" panose="020B0609030202020204" pitchFamily="49" charset="0"/>
              </a:rPr>
              <a:t>az </a:t>
            </a:r>
            <a:r>
              <a:rPr lang="en-AU" dirty="0" err="1">
                <a:solidFill>
                  <a:srgbClr val="569CD6"/>
                </a:solidFill>
                <a:latin typeface="Hack" panose="020B0609030202020204" pitchFamily="49" charset="0"/>
              </a:rPr>
              <a:t>appservice</a:t>
            </a:r>
            <a:r>
              <a:rPr lang="en-AU" dirty="0">
                <a:solidFill>
                  <a:srgbClr val="569CD6"/>
                </a:solidFill>
                <a:latin typeface="Hack" panose="020B0609030202020204" pitchFamily="49" charset="0"/>
              </a:rPr>
              <a:t> plan create \</a:t>
            </a:r>
          </a:p>
          <a:p>
            <a:r>
              <a:rPr lang="en-AU" dirty="0">
                <a:solidFill>
                  <a:srgbClr val="569CD6"/>
                </a:solidFill>
                <a:latin typeface="Hack" panose="020B0609030202020204" pitchFamily="49" charset="0"/>
              </a:rPr>
              <a:t>	</a:t>
            </a:r>
            <a:r>
              <a:rPr lang="en-AU" dirty="0">
                <a:solidFill>
                  <a:srgbClr val="9CDCFE"/>
                </a:solidFill>
                <a:latin typeface="Hack" panose="020B0609030202020204" pitchFamily="49" charset="0"/>
              </a:rPr>
              <a:t>--name </a:t>
            </a:r>
            <a:r>
              <a:rPr lang="en-AU" dirty="0">
                <a:solidFill>
                  <a:srgbClr val="CE9178"/>
                </a:solidFill>
                <a:latin typeface="Hack" panose="020B0609030202020204" pitchFamily="49" charset="0"/>
              </a:rPr>
              <a:t>&lt;plan-name&gt; \</a:t>
            </a:r>
          </a:p>
          <a:p>
            <a:r>
              <a:rPr lang="en-AU" dirty="0">
                <a:solidFill>
                  <a:srgbClr val="CE9178"/>
                </a:solidFill>
                <a:latin typeface="Hack" panose="020B0609030202020204" pitchFamily="49" charset="0"/>
              </a:rPr>
              <a:t>	</a:t>
            </a:r>
            <a:r>
              <a:rPr lang="en-AU" dirty="0">
                <a:solidFill>
                  <a:srgbClr val="9CDCFE"/>
                </a:solidFill>
                <a:latin typeface="Hack" panose="020B0609030202020204" pitchFamily="49" charset="0"/>
              </a:rPr>
              <a:t>--resource-group </a:t>
            </a:r>
            <a:r>
              <a:rPr lang="en-AU" dirty="0">
                <a:solidFill>
                  <a:srgbClr val="CE9178"/>
                </a:solidFill>
                <a:latin typeface="Hack" panose="020B0609030202020204" pitchFamily="49" charset="0"/>
              </a:rPr>
              <a:t>&lt;group-name&gt; \</a:t>
            </a:r>
          </a:p>
          <a:p>
            <a:r>
              <a:rPr lang="en-AU" dirty="0">
                <a:solidFill>
                  <a:srgbClr val="CE9178"/>
                </a:solidFill>
                <a:latin typeface="Hack" panose="020B0609030202020204" pitchFamily="49" charset="0"/>
              </a:rPr>
              <a:t>	</a:t>
            </a:r>
            <a:r>
              <a:rPr lang="en-AU" dirty="0">
                <a:solidFill>
                  <a:srgbClr val="9CDCFE"/>
                </a:solidFill>
                <a:latin typeface="Hack" panose="020B0609030202020204" pitchFamily="49" charset="0"/>
              </a:rPr>
              <a:t>--</a:t>
            </a:r>
            <a:r>
              <a:rPr lang="en-AU" dirty="0" err="1">
                <a:solidFill>
                  <a:srgbClr val="9CDCFE"/>
                </a:solidFill>
                <a:latin typeface="Hack" panose="020B0609030202020204" pitchFamily="49" charset="0"/>
              </a:rPr>
              <a:t>sku</a:t>
            </a:r>
            <a:r>
              <a:rPr lang="en-AU" dirty="0">
                <a:solidFill>
                  <a:srgbClr val="9CDCFE"/>
                </a:solidFill>
                <a:latin typeface="Hack" panose="020B0609030202020204" pitchFamily="49" charset="0"/>
              </a:rPr>
              <a:t> </a:t>
            </a:r>
            <a:r>
              <a:rPr lang="en-AU" dirty="0">
                <a:solidFill>
                  <a:srgbClr val="CE9178"/>
                </a:solidFill>
                <a:latin typeface="Hack" panose="020B0609030202020204" pitchFamily="49" charset="0"/>
              </a:rPr>
              <a:t>S1 \</a:t>
            </a:r>
          </a:p>
          <a:p>
            <a:r>
              <a:rPr lang="en-AU" dirty="0">
                <a:solidFill>
                  <a:srgbClr val="CE9178"/>
                </a:solidFill>
                <a:latin typeface="Hack" panose="020B0609030202020204" pitchFamily="49" charset="0"/>
              </a:rPr>
              <a:t>	</a:t>
            </a:r>
            <a:r>
              <a:rPr lang="en-AU" dirty="0">
                <a:solidFill>
                  <a:srgbClr val="9CDCFE"/>
                </a:solidFill>
                <a:latin typeface="Hack" panose="020B0609030202020204" pitchFamily="49" charset="0"/>
              </a:rPr>
              <a:t>--is-</a:t>
            </a:r>
            <a:r>
              <a:rPr lang="en-AU" dirty="0" err="1">
                <a:solidFill>
                  <a:srgbClr val="9CDCFE"/>
                </a:solidFill>
                <a:latin typeface="Hack" panose="020B0609030202020204" pitchFamily="49" charset="0"/>
              </a:rPr>
              <a:t>linux</a:t>
            </a:r>
            <a:endParaRPr lang="en-AU" dirty="0">
              <a:solidFill>
                <a:srgbClr val="D4D4D4"/>
              </a:solidFill>
              <a:latin typeface="Hack" panose="020B0609030202020204" pitchFamily="49" charset="0"/>
            </a:endParaRPr>
          </a:p>
          <a:p>
            <a:br>
              <a:rPr lang="en-AU" dirty="0">
                <a:solidFill>
                  <a:srgbClr val="D4D4D4"/>
                </a:solidFill>
                <a:latin typeface="Hack" panose="020B0609030202020204" pitchFamily="49" charset="0"/>
              </a:rPr>
            </a:br>
            <a:r>
              <a:rPr lang="en-AU" dirty="0">
                <a:solidFill>
                  <a:srgbClr val="569CD6"/>
                </a:solidFill>
                <a:latin typeface="Hack" panose="020B0609030202020204" pitchFamily="49" charset="0"/>
              </a:rPr>
              <a:t>az </a:t>
            </a:r>
            <a:r>
              <a:rPr lang="en-AU" dirty="0" err="1">
                <a:solidFill>
                  <a:srgbClr val="569CD6"/>
                </a:solidFill>
                <a:latin typeface="Hack" panose="020B0609030202020204" pitchFamily="49" charset="0"/>
              </a:rPr>
              <a:t>webapp</a:t>
            </a:r>
            <a:r>
              <a:rPr lang="en-AU" dirty="0">
                <a:solidFill>
                  <a:srgbClr val="569CD6"/>
                </a:solidFill>
                <a:latin typeface="Hack" panose="020B0609030202020204" pitchFamily="49" charset="0"/>
              </a:rPr>
              <a:t> create \</a:t>
            </a:r>
            <a:endParaRPr lang="en-AU" dirty="0">
              <a:solidFill>
                <a:srgbClr val="D4D4D4"/>
              </a:solidFill>
              <a:latin typeface="Hack" panose="020B0609030202020204" pitchFamily="49" charset="0"/>
            </a:endParaRPr>
          </a:p>
          <a:p>
            <a:pPr lvl="1"/>
            <a:r>
              <a:rPr lang="en-AU" dirty="0">
                <a:solidFill>
                  <a:srgbClr val="9CDCFE"/>
                </a:solidFill>
                <a:latin typeface="Hack" panose="020B0609030202020204" pitchFamily="49" charset="0"/>
              </a:rPr>
              <a:t>--resource-group </a:t>
            </a:r>
            <a:r>
              <a:rPr lang="en-AU" dirty="0" err="1">
                <a:solidFill>
                  <a:srgbClr val="CE9178"/>
                </a:solidFill>
                <a:latin typeface="Hack" panose="020B0609030202020204" pitchFamily="49" charset="0"/>
              </a:rPr>
              <a:t>myResourceGroup</a:t>
            </a:r>
            <a:r>
              <a:rPr lang="en-AU" dirty="0">
                <a:solidFill>
                  <a:srgbClr val="CE9178"/>
                </a:solidFill>
                <a:latin typeface="Hack" panose="020B0609030202020204" pitchFamily="49" charset="0"/>
              </a:rPr>
              <a:t> \</a:t>
            </a:r>
            <a:endParaRPr lang="en-AU" dirty="0">
              <a:solidFill>
                <a:srgbClr val="D4D4D4"/>
              </a:solidFill>
              <a:latin typeface="Hack" panose="020B0609030202020204" pitchFamily="49" charset="0"/>
            </a:endParaRPr>
          </a:p>
          <a:p>
            <a:pPr lvl="1"/>
            <a:r>
              <a:rPr lang="en-AU" dirty="0">
                <a:solidFill>
                  <a:srgbClr val="9CDCFE"/>
                </a:solidFill>
                <a:latin typeface="Hack" panose="020B0609030202020204" pitchFamily="49" charset="0"/>
              </a:rPr>
              <a:t>--plan </a:t>
            </a:r>
            <a:r>
              <a:rPr lang="en-AU" dirty="0" err="1">
                <a:solidFill>
                  <a:srgbClr val="CE9178"/>
                </a:solidFill>
                <a:latin typeface="Hack" panose="020B0609030202020204" pitchFamily="49" charset="0"/>
              </a:rPr>
              <a:t>myAppServicePlan</a:t>
            </a:r>
            <a:r>
              <a:rPr lang="en-AU" dirty="0">
                <a:solidFill>
                  <a:srgbClr val="CE9178"/>
                </a:solidFill>
                <a:latin typeface="Hack" panose="020B0609030202020204" pitchFamily="49" charset="0"/>
              </a:rPr>
              <a:t> \</a:t>
            </a:r>
            <a:endParaRPr lang="en-AU" dirty="0">
              <a:solidFill>
                <a:srgbClr val="D4D4D4"/>
              </a:solidFill>
              <a:latin typeface="Hack" panose="020B0609030202020204" pitchFamily="49" charset="0"/>
            </a:endParaRPr>
          </a:p>
          <a:p>
            <a:pPr lvl="1"/>
            <a:r>
              <a:rPr lang="en-AU" dirty="0">
                <a:solidFill>
                  <a:srgbClr val="9CDCFE"/>
                </a:solidFill>
                <a:latin typeface="Hack" panose="020B0609030202020204" pitchFamily="49" charset="0"/>
              </a:rPr>
              <a:t>--name </a:t>
            </a:r>
            <a:r>
              <a:rPr lang="en-AU" dirty="0">
                <a:solidFill>
                  <a:srgbClr val="CE9178"/>
                </a:solidFill>
                <a:latin typeface="Hack" panose="020B0609030202020204" pitchFamily="49" charset="0"/>
              </a:rPr>
              <a:t>&lt;</a:t>
            </a:r>
            <a:r>
              <a:rPr lang="en-AU" dirty="0" err="1">
                <a:solidFill>
                  <a:srgbClr val="CE9178"/>
                </a:solidFill>
                <a:latin typeface="Hack" panose="020B0609030202020204" pitchFamily="49" charset="0"/>
              </a:rPr>
              <a:t>app_name</a:t>
            </a:r>
            <a:r>
              <a:rPr lang="en-AU" dirty="0">
                <a:solidFill>
                  <a:srgbClr val="CE9178"/>
                </a:solidFill>
                <a:latin typeface="Hack" panose="020B0609030202020204" pitchFamily="49" charset="0"/>
              </a:rPr>
              <a:t>&gt; \</a:t>
            </a:r>
            <a:endParaRPr lang="en-AU" dirty="0">
              <a:solidFill>
                <a:srgbClr val="D4D4D4"/>
              </a:solidFill>
              <a:latin typeface="Hack" panose="020B0609030202020204" pitchFamily="49" charset="0"/>
            </a:endParaRPr>
          </a:p>
          <a:p>
            <a:pPr lvl="1"/>
            <a:r>
              <a:rPr lang="en-AU" dirty="0">
                <a:solidFill>
                  <a:srgbClr val="9CDCFE"/>
                </a:solidFill>
                <a:latin typeface="Hack" panose="020B0609030202020204" pitchFamily="49" charset="0"/>
              </a:rPr>
              <a:t>--</a:t>
            </a:r>
            <a:r>
              <a:rPr lang="en-AU" dirty="0" err="1">
                <a:solidFill>
                  <a:srgbClr val="9CDCFE"/>
                </a:solidFill>
                <a:latin typeface="Hack" panose="020B0609030202020204" pitchFamily="49" charset="0"/>
              </a:rPr>
              <a:t>multicontainer</a:t>
            </a:r>
            <a:r>
              <a:rPr lang="en-AU" dirty="0">
                <a:solidFill>
                  <a:srgbClr val="9CDCFE"/>
                </a:solidFill>
                <a:latin typeface="Hack" panose="020B0609030202020204" pitchFamily="49" charset="0"/>
              </a:rPr>
              <a:t>-config-type </a:t>
            </a:r>
            <a:r>
              <a:rPr lang="en-AU" dirty="0">
                <a:solidFill>
                  <a:srgbClr val="CE9178"/>
                </a:solidFill>
                <a:latin typeface="Hack" panose="020B0609030202020204" pitchFamily="49" charset="0"/>
              </a:rPr>
              <a:t>compose \</a:t>
            </a:r>
            <a:endParaRPr lang="en-AU" dirty="0">
              <a:solidFill>
                <a:srgbClr val="D4D4D4"/>
              </a:solidFill>
              <a:latin typeface="Hack" panose="020B0609030202020204" pitchFamily="49" charset="0"/>
            </a:endParaRPr>
          </a:p>
          <a:p>
            <a:pPr lvl="1"/>
            <a:r>
              <a:rPr lang="en-AU" dirty="0">
                <a:solidFill>
                  <a:srgbClr val="9CDCFE"/>
                </a:solidFill>
                <a:latin typeface="Hack" panose="020B0609030202020204" pitchFamily="49" charset="0"/>
              </a:rPr>
              <a:t>--</a:t>
            </a:r>
            <a:r>
              <a:rPr lang="en-AU" dirty="0" err="1">
                <a:solidFill>
                  <a:srgbClr val="9CDCFE"/>
                </a:solidFill>
                <a:latin typeface="Hack" panose="020B0609030202020204" pitchFamily="49" charset="0"/>
              </a:rPr>
              <a:t>multicontainer</a:t>
            </a:r>
            <a:r>
              <a:rPr lang="en-AU" dirty="0">
                <a:solidFill>
                  <a:srgbClr val="9CDCFE"/>
                </a:solidFill>
                <a:latin typeface="Hack" panose="020B0609030202020204" pitchFamily="49" charset="0"/>
              </a:rPr>
              <a:t>-config-file </a:t>
            </a:r>
            <a:r>
              <a:rPr lang="en-AU" dirty="0">
                <a:solidFill>
                  <a:srgbClr val="CE9178"/>
                </a:solidFill>
                <a:latin typeface="Hack" panose="020B0609030202020204" pitchFamily="49" charset="0"/>
              </a:rPr>
              <a:t>compose-</a:t>
            </a:r>
            <a:r>
              <a:rPr lang="en-AU" dirty="0" err="1">
                <a:solidFill>
                  <a:srgbClr val="CE9178"/>
                </a:solidFill>
                <a:latin typeface="Hack" panose="020B0609030202020204" pitchFamily="49" charset="0"/>
              </a:rPr>
              <a:t>wordpress.yml</a:t>
            </a:r>
            <a:endParaRPr lang="en-AU" dirty="0">
              <a:solidFill>
                <a:srgbClr val="D4D4D4"/>
              </a:solidFill>
              <a:latin typeface="Hack" panose="020B0609030202020204" pitchFamily="49" charset="0"/>
            </a:endParaRPr>
          </a:p>
        </p:txBody>
      </p:sp>
      <p:sp>
        <p:nvSpPr>
          <p:cNvPr id="5" name="Rectangle 4">
            <a:extLst>
              <a:ext uri="{FF2B5EF4-FFF2-40B4-BE49-F238E27FC236}">
                <a16:creationId xmlns:a16="http://schemas.microsoft.com/office/drawing/2014/main" id="{474ED3CD-7DFE-45E1-B8EF-506148B09625}"/>
              </a:ext>
            </a:extLst>
          </p:cNvPr>
          <p:cNvSpPr/>
          <p:nvPr/>
        </p:nvSpPr>
        <p:spPr>
          <a:xfrm>
            <a:off x="625139" y="1133546"/>
            <a:ext cx="3113353" cy="369332"/>
          </a:xfrm>
          <a:prstGeom prst="rect">
            <a:avLst/>
          </a:prstGeom>
        </p:spPr>
        <p:txBody>
          <a:bodyPr wrap="none">
            <a:spAutoFit/>
          </a:bodyPr>
          <a:lstStyle/>
          <a:p>
            <a:r>
              <a:rPr lang="en-AU" dirty="0">
                <a:solidFill>
                  <a:srgbClr val="0078D7"/>
                </a:solidFill>
                <a:latin typeface="Hack" panose="020B0609030202020204" pitchFamily="49" charset="0"/>
              </a:rPr>
              <a:t>compose-</a:t>
            </a:r>
            <a:r>
              <a:rPr lang="en-AU" dirty="0" err="1">
                <a:solidFill>
                  <a:srgbClr val="0078D7"/>
                </a:solidFill>
                <a:latin typeface="Hack" panose="020B0609030202020204" pitchFamily="49" charset="0"/>
              </a:rPr>
              <a:t>wordpress.yml</a:t>
            </a:r>
            <a:endParaRPr lang="en-AU" dirty="0">
              <a:solidFill>
                <a:srgbClr val="0078D7"/>
              </a:solidFill>
            </a:endParaRPr>
          </a:p>
        </p:txBody>
      </p:sp>
      <p:sp>
        <p:nvSpPr>
          <p:cNvPr id="6" name="Rectangle 5">
            <a:extLst>
              <a:ext uri="{FF2B5EF4-FFF2-40B4-BE49-F238E27FC236}">
                <a16:creationId xmlns:a16="http://schemas.microsoft.com/office/drawing/2014/main" id="{2A4705A3-66F1-462A-AC01-112E867CCA54}"/>
              </a:ext>
            </a:extLst>
          </p:cNvPr>
          <p:cNvSpPr/>
          <p:nvPr/>
        </p:nvSpPr>
        <p:spPr>
          <a:xfrm>
            <a:off x="6531728" y="1318212"/>
            <a:ext cx="2834430" cy="369332"/>
          </a:xfrm>
          <a:prstGeom prst="rect">
            <a:avLst/>
          </a:prstGeom>
        </p:spPr>
        <p:txBody>
          <a:bodyPr wrap="none">
            <a:spAutoFit/>
          </a:bodyPr>
          <a:lstStyle/>
          <a:p>
            <a:r>
              <a:rPr lang="en-AU" dirty="0">
                <a:solidFill>
                  <a:srgbClr val="0078D7"/>
                </a:solidFill>
                <a:latin typeface="Hack" panose="020B0609030202020204" pitchFamily="49" charset="0"/>
              </a:rPr>
              <a:t>Bash with Azure CLI</a:t>
            </a:r>
            <a:endParaRPr lang="en-AU" dirty="0">
              <a:solidFill>
                <a:srgbClr val="0078D7"/>
              </a:solidFill>
            </a:endParaRPr>
          </a:p>
        </p:txBody>
      </p:sp>
    </p:spTree>
    <p:extLst>
      <p:ext uri="{BB962C8B-B14F-4D97-AF65-F5344CB8AC3E}">
        <p14:creationId xmlns:p14="http://schemas.microsoft.com/office/powerpoint/2010/main" val="256765706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E6ACA-0411-4037-879B-11A31A742CD0}"/>
              </a:ext>
            </a:extLst>
          </p:cNvPr>
          <p:cNvSpPr>
            <a:spLocks noGrp="1"/>
          </p:cNvSpPr>
          <p:nvPr>
            <p:ph type="title"/>
          </p:nvPr>
        </p:nvSpPr>
        <p:spPr>
          <a:xfrm>
            <a:off x="273455" y="296897"/>
            <a:ext cx="11889564" cy="917575"/>
          </a:xfrm>
        </p:spPr>
        <p:txBody>
          <a:bodyPr/>
          <a:lstStyle/>
          <a:p>
            <a:r>
              <a:rPr lang="en-AU" sz="4800" dirty="0">
                <a:solidFill>
                  <a:srgbClr val="0078D7"/>
                </a:solidFill>
                <a:latin typeface="Segoe UI Semibold" panose="020B0702040204020203" pitchFamily="34" charset="0"/>
                <a:cs typeface="Segoe UI Semibold" panose="020B0702040204020203" pitchFamily="34" charset="0"/>
              </a:rPr>
              <a:t>Additional things to note</a:t>
            </a:r>
          </a:p>
        </p:txBody>
      </p:sp>
      <p:sp>
        <p:nvSpPr>
          <p:cNvPr id="10" name="Content Placeholder 1">
            <a:extLst>
              <a:ext uri="{FF2B5EF4-FFF2-40B4-BE49-F238E27FC236}">
                <a16:creationId xmlns:a16="http://schemas.microsoft.com/office/drawing/2014/main" id="{89AFBA82-F612-48C0-936C-AE71440A5B60}"/>
              </a:ext>
            </a:extLst>
          </p:cNvPr>
          <p:cNvSpPr txBox="1">
            <a:spLocks/>
          </p:cNvSpPr>
          <p:nvPr/>
        </p:nvSpPr>
        <p:spPr>
          <a:xfrm>
            <a:off x="274637" y="1697062"/>
            <a:ext cx="10746653" cy="464127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00000"/>
              </a:lnSpc>
            </a:pPr>
            <a:r>
              <a:rPr lang="en-GB" sz="3200" dirty="0"/>
              <a:t>If your container takes longer than 230 seconds to start, set WEBSITES_CONTAINER_START_TIME_LIMIT (max is 1800 sec)</a:t>
            </a:r>
          </a:p>
          <a:p>
            <a:pPr marL="285750" indent="-285750">
              <a:lnSpc>
                <a:spcPct val="100000"/>
              </a:lnSpc>
            </a:pPr>
            <a:r>
              <a:rPr lang="en-GB" sz="3200" dirty="0"/>
              <a:t>Only one port can be exposed; use a reverse proxy – like NGINX – to expose one port and proxy to your other containers</a:t>
            </a:r>
          </a:p>
          <a:p>
            <a:pPr marL="285750" indent="-285750">
              <a:lnSpc>
                <a:spcPct val="100000"/>
              </a:lnSpc>
            </a:pPr>
            <a:r>
              <a:rPr lang="en-GB" sz="3200" dirty="0"/>
              <a:t>HTTPS is provided and terminated by the platform so you don’t need to handle this in your containers</a:t>
            </a:r>
          </a:p>
          <a:p>
            <a:pPr marL="285750" indent="-285750">
              <a:lnSpc>
                <a:spcPct val="100000"/>
              </a:lnSpc>
            </a:pPr>
            <a:r>
              <a:rPr lang="en-GB" sz="3200" dirty="0"/>
              <a:t>If you choose ACR for your images then all images for the </a:t>
            </a:r>
            <a:r>
              <a:rPr lang="en-GB" sz="3200" dirty="0" err="1"/>
              <a:t>webapp</a:t>
            </a:r>
            <a:r>
              <a:rPr lang="en-GB" sz="3200" dirty="0"/>
              <a:t> need to be in the same ACR</a:t>
            </a:r>
          </a:p>
        </p:txBody>
      </p:sp>
    </p:spTree>
    <p:extLst>
      <p:ext uri="{BB962C8B-B14F-4D97-AF65-F5344CB8AC3E}">
        <p14:creationId xmlns:p14="http://schemas.microsoft.com/office/powerpoint/2010/main" val="183160297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E6ACA-0411-4037-879B-11A31A742CD0}"/>
              </a:ext>
            </a:extLst>
          </p:cNvPr>
          <p:cNvSpPr>
            <a:spLocks noGrp="1"/>
          </p:cNvSpPr>
          <p:nvPr>
            <p:ph type="title"/>
          </p:nvPr>
        </p:nvSpPr>
        <p:spPr>
          <a:xfrm>
            <a:off x="273455" y="296897"/>
            <a:ext cx="11889564" cy="917575"/>
          </a:xfrm>
        </p:spPr>
        <p:txBody>
          <a:bodyPr/>
          <a:lstStyle/>
          <a:p>
            <a:r>
              <a:rPr lang="en-AU" sz="4800" dirty="0">
                <a:solidFill>
                  <a:srgbClr val="0078D7"/>
                </a:solidFill>
                <a:latin typeface="Segoe UI Semibold" panose="020B0702040204020203" pitchFamily="34" charset="0"/>
                <a:cs typeface="Segoe UI Semibold" panose="020B0702040204020203" pitchFamily="34" charset="0"/>
              </a:rPr>
              <a:t>Additional things to note (</a:t>
            </a:r>
            <a:r>
              <a:rPr lang="en-AU" sz="4800" dirty="0">
                <a:solidFill>
                  <a:srgbClr val="00BCF2"/>
                </a:solidFill>
                <a:latin typeface="Segoe UI Semibold" panose="020B0702040204020203" pitchFamily="34" charset="0"/>
                <a:cs typeface="Segoe UI Semibold" panose="020B0702040204020203" pitchFamily="34" charset="0"/>
              </a:rPr>
              <a:t>cont.</a:t>
            </a:r>
            <a:r>
              <a:rPr lang="en-AU" sz="4800" dirty="0">
                <a:solidFill>
                  <a:srgbClr val="0078D7"/>
                </a:solidFill>
                <a:latin typeface="Segoe UI Semibold" panose="020B0702040204020203" pitchFamily="34" charset="0"/>
                <a:cs typeface="Segoe UI Semibold" panose="020B0702040204020203" pitchFamily="34" charset="0"/>
              </a:rPr>
              <a:t>)</a:t>
            </a:r>
          </a:p>
        </p:txBody>
      </p:sp>
      <p:sp>
        <p:nvSpPr>
          <p:cNvPr id="10" name="Content Placeholder 1">
            <a:extLst>
              <a:ext uri="{FF2B5EF4-FFF2-40B4-BE49-F238E27FC236}">
                <a16:creationId xmlns:a16="http://schemas.microsoft.com/office/drawing/2014/main" id="{89AFBA82-F612-48C0-936C-AE71440A5B60}"/>
              </a:ext>
            </a:extLst>
          </p:cNvPr>
          <p:cNvSpPr txBox="1">
            <a:spLocks/>
          </p:cNvSpPr>
          <p:nvPr/>
        </p:nvSpPr>
        <p:spPr>
          <a:xfrm>
            <a:off x="274637" y="1697062"/>
            <a:ext cx="11410857" cy="464127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00000"/>
              </a:lnSpc>
            </a:pPr>
            <a:r>
              <a:rPr lang="en-GB" sz="3200" dirty="0"/>
              <a:t>To use SSH, you need to </a:t>
            </a:r>
            <a:r>
              <a:rPr lang="en-GB" sz="3200" dirty="0">
                <a:hlinkClick r:id="rId3"/>
              </a:rPr>
              <a:t>install </a:t>
            </a:r>
            <a:r>
              <a:rPr lang="en-GB" sz="3200" dirty="0" err="1">
                <a:hlinkClick r:id="rId3"/>
              </a:rPr>
              <a:t>openssh</a:t>
            </a:r>
            <a:r>
              <a:rPr lang="en-GB" sz="3200" dirty="0">
                <a:hlinkClick r:id="rId3"/>
              </a:rPr>
              <a:t>-server</a:t>
            </a:r>
            <a:r>
              <a:rPr lang="en-GB" sz="3200" dirty="0"/>
              <a:t> in your images</a:t>
            </a:r>
          </a:p>
          <a:p>
            <a:pPr marL="285750" indent="-285750">
              <a:lnSpc>
                <a:spcPct val="100000"/>
              </a:lnSpc>
            </a:pPr>
            <a:r>
              <a:rPr lang="en-GB" sz="3200" dirty="0"/>
              <a:t>Persistent storage works with docker-compose deployments (use volumes section and </a:t>
            </a:r>
            <a:r>
              <a:rPr lang="en-GB" sz="3200" dirty="0">
                <a:solidFill>
                  <a:schemeClr val="bg1">
                    <a:lumMod val="50000"/>
                  </a:schemeClr>
                </a:solidFill>
                <a:latin typeface="Consolas" panose="020B0609020204030204" pitchFamily="49" charset="0"/>
              </a:rPr>
              <a:t>${WEBAPP_STORAGE_HOME} </a:t>
            </a:r>
            <a:r>
              <a:rPr lang="en-GB" sz="3200" dirty="0"/>
              <a:t>variable)</a:t>
            </a:r>
          </a:p>
          <a:p>
            <a:pPr marL="285750" indent="-285750">
              <a:lnSpc>
                <a:spcPct val="100000"/>
              </a:lnSpc>
            </a:pPr>
            <a:r>
              <a:rPr lang="en-GB" sz="3200" dirty="0"/>
              <a:t>Features not supported in Public preview:</a:t>
            </a:r>
          </a:p>
          <a:p>
            <a:pPr marL="527050" lvl="1" indent="-285750">
              <a:lnSpc>
                <a:spcPct val="100000"/>
              </a:lnSpc>
            </a:pPr>
            <a:r>
              <a:rPr lang="en-GB" dirty="0">
                <a:solidFill>
                  <a:schemeClr val="bg1">
                    <a:lumMod val="50000"/>
                  </a:schemeClr>
                </a:solidFill>
              </a:rPr>
              <a:t>Authentication / Authorization</a:t>
            </a:r>
          </a:p>
          <a:p>
            <a:pPr marL="527050" lvl="1" indent="-285750">
              <a:lnSpc>
                <a:spcPct val="100000"/>
              </a:lnSpc>
            </a:pPr>
            <a:r>
              <a:rPr lang="en-GB" dirty="0">
                <a:solidFill>
                  <a:schemeClr val="bg1">
                    <a:lumMod val="50000"/>
                  </a:schemeClr>
                </a:solidFill>
              </a:rPr>
              <a:t>Managed Identities</a:t>
            </a:r>
          </a:p>
          <a:p>
            <a:pPr marL="285750" indent="-285750">
              <a:lnSpc>
                <a:spcPct val="100000"/>
              </a:lnSpc>
            </a:pPr>
            <a:r>
              <a:rPr lang="en-GB" sz="3200" dirty="0"/>
              <a:t>Unsupported Docker compose options:</a:t>
            </a:r>
          </a:p>
          <a:p>
            <a:pPr marL="527050" lvl="1" indent="-285750">
              <a:lnSpc>
                <a:spcPct val="100000"/>
              </a:lnSpc>
            </a:pPr>
            <a:r>
              <a:rPr lang="en-GB" dirty="0">
                <a:solidFill>
                  <a:schemeClr val="bg1">
                    <a:lumMod val="50000"/>
                  </a:schemeClr>
                </a:solidFill>
              </a:rPr>
              <a:t>Not allowed: </a:t>
            </a:r>
            <a:r>
              <a:rPr lang="en-GB" dirty="0">
                <a:solidFill>
                  <a:schemeClr val="bg1">
                    <a:lumMod val="50000"/>
                  </a:schemeClr>
                </a:solidFill>
                <a:latin typeface="Consolas" panose="020B0609020204030204" pitchFamily="49" charset="0"/>
              </a:rPr>
              <a:t>build</a:t>
            </a:r>
          </a:p>
          <a:p>
            <a:pPr marL="527050" lvl="1" indent="-285750">
              <a:lnSpc>
                <a:spcPct val="100000"/>
              </a:lnSpc>
            </a:pPr>
            <a:r>
              <a:rPr lang="en-GB" dirty="0">
                <a:solidFill>
                  <a:schemeClr val="bg1">
                    <a:lumMod val="50000"/>
                  </a:schemeClr>
                </a:solidFill>
              </a:rPr>
              <a:t>Ignored: </a:t>
            </a:r>
            <a:r>
              <a:rPr lang="en-GB" dirty="0" err="1">
                <a:solidFill>
                  <a:schemeClr val="bg1">
                    <a:lumMod val="50000"/>
                  </a:schemeClr>
                </a:solidFill>
                <a:latin typeface="Consolas" panose="020B0609020204030204" pitchFamily="49" charset="0"/>
              </a:rPr>
              <a:t>depends_on</a:t>
            </a:r>
            <a:r>
              <a:rPr lang="en-GB" dirty="0">
                <a:solidFill>
                  <a:schemeClr val="bg1">
                    <a:lumMod val="50000"/>
                  </a:schemeClr>
                </a:solidFill>
              </a:rPr>
              <a:t>, </a:t>
            </a:r>
            <a:r>
              <a:rPr lang="en-GB" dirty="0">
                <a:solidFill>
                  <a:schemeClr val="bg1">
                    <a:lumMod val="50000"/>
                  </a:schemeClr>
                </a:solidFill>
                <a:latin typeface="Consolas" panose="020B0609020204030204" pitchFamily="49" charset="0"/>
              </a:rPr>
              <a:t>networks</a:t>
            </a:r>
            <a:r>
              <a:rPr lang="en-GB" dirty="0">
                <a:solidFill>
                  <a:schemeClr val="bg1">
                    <a:lumMod val="50000"/>
                  </a:schemeClr>
                </a:solidFill>
              </a:rPr>
              <a:t>, </a:t>
            </a:r>
            <a:r>
              <a:rPr lang="en-GB" dirty="0">
                <a:solidFill>
                  <a:schemeClr val="bg1">
                    <a:lumMod val="50000"/>
                  </a:schemeClr>
                </a:solidFill>
                <a:latin typeface="Consolas" panose="020B0609020204030204" pitchFamily="49" charset="0"/>
              </a:rPr>
              <a:t>secrets</a:t>
            </a:r>
            <a:r>
              <a:rPr lang="en-GB" dirty="0">
                <a:solidFill>
                  <a:schemeClr val="bg1">
                    <a:lumMod val="50000"/>
                  </a:schemeClr>
                </a:solidFill>
              </a:rPr>
              <a:t>, </a:t>
            </a:r>
            <a:r>
              <a:rPr lang="en-GB" dirty="0">
                <a:solidFill>
                  <a:schemeClr val="bg1">
                    <a:lumMod val="50000"/>
                  </a:schemeClr>
                </a:solidFill>
                <a:latin typeface="Consolas" panose="020B0609020204030204" pitchFamily="49" charset="0"/>
              </a:rPr>
              <a:t>ports</a:t>
            </a:r>
            <a:r>
              <a:rPr lang="en-GB" dirty="0">
                <a:solidFill>
                  <a:schemeClr val="bg1">
                    <a:lumMod val="50000"/>
                  </a:schemeClr>
                </a:solidFill>
              </a:rPr>
              <a:t> (other than 80 and 8080)</a:t>
            </a:r>
          </a:p>
        </p:txBody>
      </p:sp>
    </p:spTree>
    <p:extLst>
      <p:ext uri="{BB962C8B-B14F-4D97-AF65-F5344CB8AC3E}">
        <p14:creationId xmlns:p14="http://schemas.microsoft.com/office/powerpoint/2010/main" val="60760231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BC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a:xfrm>
            <a:off x="434975" y="1207895"/>
            <a:ext cx="10185285" cy="3605405"/>
          </a:xfrm>
        </p:spPr>
        <p:txBody>
          <a:bodyPr/>
          <a:lstStyle/>
          <a:p>
            <a:r>
              <a:rPr lang="en-US" dirty="0"/>
              <a:t>Demo - Multi-Container App</a:t>
            </a:r>
          </a:p>
        </p:txBody>
      </p:sp>
    </p:spTree>
    <p:extLst>
      <p:ext uri="{BB962C8B-B14F-4D97-AF65-F5344CB8AC3E}">
        <p14:creationId xmlns:p14="http://schemas.microsoft.com/office/powerpoint/2010/main" val="14458923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p:txBody>
          <a:bodyPr/>
          <a:lstStyle/>
          <a:p>
            <a:r>
              <a:rPr lang="en-US" dirty="0"/>
              <a:t>Containers Recap</a:t>
            </a:r>
          </a:p>
        </p:txBody>
      </p:sp>
    </p:spTree>
    <p:extLst>
      <p:ext uri="{BB962C8B-B14F-4D97-AF65-F5344CB8AC3E}">
        <p14:creationId xmlns:p14="http://schemas.microsoft.com/office/powerpoint/2010/main" val="74099167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rchitecture diagram">
            <a:extLst>
              <a:ext uri="{FF2B5EF4-FFF2-40B4-BE49-F238E27FC236}">
                <a16:creationId xmlns:a16="http://schemas.microsoft.com/office/drawing/2014/main" id="{74BF338D-2D97-4886-8ED8-7FF25483A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228" y="1455568"/>
            <a:ext cx="5872357" cy="502888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33CF9A5E-BE92-4F53-BFB3-950BF39391B9}"/>
              </a:ext>
            </a:extLst>
          </p:cNvPr>
          <p:cNvSpPr txBox="1">
            <a:spLocks/>
          </p:cNvSpPr>
          <p:nvPr/>
        </p:nvSpPr>
        <p:spPr>
          <a:xfrm>
            <a:off x="274319" y="296897"/>
            <a:ext cx="11039157" cy="917575"/>
          </a:xfrm>
          <a:prstGeom prst="rect">
            <a:avLst/>
          </a:prstGeom>
        </p:spPr>
        <p:txBody>
          <a:bodyPr vert="horz" wrap="square" lIns="146304" tIns="91440" rIns="146304" bIns="91440"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Example Voting App </a:t>
            </a:r>
            <a:r>
              <a:rPr kumimoji="0" lang="en-GB" sz="3600" b="0" i="0" u="none" strike="noStrike" kern="1200" cap="none" spc="-102"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t>
            </a:r>
            <a:r>
              <a:rPr kumimoji="0" lang="en-GB" sz="3600" b="0" i="0" u="none" strike="noStrike" kern="1200" cap="none" spc="-102" normalizeH="0" baseline="0" noProof="0" dirty="0">
                <a:ln w="3175">
                  <a:noFill/>
                </a:ln>
                <a:solidFill>
                  <a:srgbClr val="00BCF2"/>
                </a:solidFill>
                <a:effectLst/>
                <a:uLnTx/>
                <a:uFillTx/>
                <a:latin typeface="Segoe UI Semibold" panose="020B0702040204020203" pitchFamily="34" charset="0"/>
                <a:ea typeface="+mn-ea"/>
                <a:cs typeface="Segoe UI Semibold" panose="020B0702040204020203" pitchFamily="34" charset="0"/>
              </a:rPr>
              <a:t>adapted for App Service</a:t>
            </a:r>
            <a:r>
              <a:rPr kumimoji="0" lang="en-GB" sz="3600" b="0" i="0" u="none" strike="noStrike" kern="1200" cap="none" spc="-102"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t>
            </a:r>
            <a:endParaRPr kumimoji="0" lang="en-GB" sz="6119" b="0" i="0" u="none" strike="noStrike" kern="1200" cap="none" spc="-102" normalizeH="0" baseline="0" noProof="0" dirty="0">
              <a:ln w="3175">
                <a:noFill/>
              </a:ln>
              <a:solidFill>
                <a:srgbClr val="0078D7"/>
              </a:solidFill>
              <a:effectLst/>
              <a:uLnTx/>
              <a:uFillTx/>
              <a:latin typeface="Segoe UI Light"/>
              <a:ea typeface="+mn-ea"/>
              <a:cs typeface="Segoe UI" pitchFamily="34" charset="0"/>
            </a:endParaRPr>
          </a:p>
        </p:txBody>
      </p:sp>
      <p:pic>
        <p:nvPicPr>
          <p:cNvPr id="1026" name="Picture 2" descr="Image result for docker compose">
            <a:extLst>
              <a:ext uri="{FF2B5EF4-FFF2-40B4-BE49-F238E27FC236}">
                <a16:creationId xmlns:a16="http://schemas.microsoft.com/office/drawing/2014/main" id="{42AB777A-CBC4-46BB-9FDC-5E94330C8B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2905" y="1623647"/>
            <a:ext cx="4314825" cy="2486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zure app service icon">
            <a:extLst>
              <a:ext uri="{FF2B5EF4-FFF2-40B4-BE49-F238E27FC236}">
                <a16:creationId xmlns:a16="http://schemas.microsoft.com/office/drawing/2014/main" id="{4E0E0CB4-684C-4790-A5BF-12DF20FA3F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5364" y="4518847"/>
            <a:ext cx="1629908" cy="16299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2755A85-D939-4440-B35A-749D28927246}"/>
              </a:ext>
            </a:extLst>
          </p:cNvPr>
          <p:cNvSpPr/>
          <p:nvPr/>
        </p:nvSpPr>
        <p:spPr>
          <a:xfrm>
            <a:off x="4916760" y="6389851"/>
            <a:ext cx="4868512" cy="30777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505050">
                    <a:lumMod val="50000"/>
                  </a:srgbClr>
                </a:solidFill>
                <a:effectLst/>
                <a:uLnTx/>
                <a:uFillTx/>
                <a:latin typeface="Segoe UI"/>
                <a:ea typeface="+mn-ea"/>
                <a:cs typeface="+mn-cs"/>
              </a:rPr>
              <a:t> Source: </a:t>
            </a:r>
            <a:r>
              <a:rPr kumimoji="0" lang="en-AU" sz="1400" b="0" i="0" u="none" strike="noStrike" kern="1200" cap="none" spc="0" normalizeH="0" baseline="0" noProof="0" dirty="0">
                <a:ln>
                  <a:noFill/>
                </a:ln>
                <a:solidFill>
                  <a:srgbClr val="505050"/>
                </a:solidFill>
                <a:effectLst/>
                <a:uLnTx/>
                <a:uFillTx/>
                <a:latin typeface="Segoe UI"/>
                <a:ea typeface="+mn-ea"/>
                <a:cs typeface="+mn-cs"/>
                <a:hlinkClick r:id="rId6"/>
              </a:rPr>
              <a:t>https://github.com/clarenceb/example-voting-app</a:t>
            </a:r>
            <a:endParaRPr kumimoji="0" lang="en-AU" sz="14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905332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p:txBody>
          <a:bodyPr/>
          <a:lstStyle/>
          <a:p>
            <a:r>
              <a:rPr lang="en-GB" dirty="0"/>
              <a:t>Lab - Deploy a Container to App Service</a:t>
            </a:r>
          </a:p>
        </p:txBody>
      </p:sp>
    </p:spTree>
    <p:extLst>
      <p:ext uri="{BB962C8B-B14F-4D97-AF65-F5344CB8AC3E}">
        <p14:creationId xmlns:p14="http://schemas.microsoft.com/office/powerpoint/2010/main" val="386843824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CF9A5E-BE92-4F53-BFB3-950BF39391B9}"/>
              </a:ext>
            </a:extLst>
          </p:cNvPr>
          <p:cNvSpPr txBox="1">
            <a:spLocks/>
          </p:cNvSpPr>
          <p:nvPr/>
        </p:nvSpPr>
        <p:spPr>
          <a:xfrm>
            <a:off x="274319" y="296897"/>
            <a:ext cx="11734067" cy="917575"/>
          </a:xfrm>
          <a:prstGeom prst="rect">
            <a:avLst/>
          </a:prstGeom>
        </p:spPr>
        <p:txBody>
          <a:bodyPr vert="horz" wrap="square" lIns="146304" tIns="91440" rIns="146304" bIns="91440" rtlCol="0" anchor="b">
            <a:noAutofit/>
          </a:bodyPr>
          <a:lstStyle>
            <a:lvl1pPr algn="ctr" defTabSz="932742" rtl="0" eaLnBrk="1" latinLnBrk="0" hangingPunct="1">
              <a:lnSpc>
                <a:spcPct val="90000"/>
              </a:lnSpc>
              <a:spcBef>
                <a:spcPct val="0"/>
              </a:spcBef>
              <a:buNone/>
              <a:defRPr lang="en-US" sz="6119"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4800" b="0" i="0" u="none" strike="noStrike" kern="1200" cap="none" spc="-102"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Placeholder – for hands-on lab guide</a:t>
            </a:r>
            <a:endParaRPr kumimoji="0" lang="en-GB" sz="6119" b="0" i="0" u="none" strike="noStrike" kern="1200" cap="none" spc="-102" normalizeH="0" baseline="0" noProof="0" dirty="0">
              <a:ln w="3175">
                <a:noFill/>
              </a:ln>
              <a:solidFill>
                <a:srgbClr val="0078D7"/>
              </a:solidFill>
              <a:effectLst/>
              <a:uLnTx/>
              <a:uFillTx/>
              <a:latin typeface="Calibri Light" panose="020F0302020204030204"/>
              <a:ea typeface="+mn-ea"/>
            </a:endParaRPr>
          </a:p>
        </p:txBody>
      </p:sp>
      <p:sp>
        <p:nvSpPr>
          <p:cNvPr id="2" name="Rectangle 1">
            <a:extLst>
              <a:ext uri="{FF2B5EF4-FFF2-40B4-BE49-F238E27FC236}">
                <a16:creationId xmlns:a16="http://schemas.microsoft.com/office/drawing/2014/main" id="{D2E71EAC-A0FA-4E08-9BBA-3E239EF81EF2}"/>
              </a:ext>
            </a:extLst>
          </p:cNvPr>
          <p:cNvSpPr/>
          <p:nvPr/>
        </p:nvSpPr>
        <p:spPr>
          <a:xfrm>
            <a:off x="2054175" y="2804677"/>
            <a:ext cx="8174354" cy="1200329"/>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Access lab repo:</a:t>
            </a:r>
            <a:br>
              <a:rPr kumimoji="0" lang="en-AU" sz="36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br>
            <a:r>
              <a:rPr kumimoji="0" lang="en-AU" sz="36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https://github.com/&lt;account&gt;/&lt;repo&gt;</a:t>
            </a:r>
            <a:endParaRPr lang="en-AU" sz="3600" dirty="0">
              <a:solidFill>
                <a:prstClr val="black"/>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23137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p:txBody>
          <a:bodyPr/>
          <a:lstStyle/>
          <a:p>
            <a:r>
              <a:rPr lang="en-GB" dirty="0"/>
              <a:t>Additional Resources</a:t>
            </a:r>
          </a:p>
        </p:txBody>
      </p:sp>
    </p:spTree>
    <p:extLst>
      <p:ext uri="{BB962C8B-B14F-4D97-AF65-F5344CB8AC3E}">
        <p14:creationId xmlns:p14="http://schemas.microsoft.com/office/powerpoint/2010/main" val="33268688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0E481-BE3E-A843-8A45-3DFC21320890}"/>
              </a:ext>
            </a:extLst>
          </p:cNvPr>
          <p:cNvSpPr>
            <a:spLocks noGrp="1"/>
          </p:cNvSpPr>
          <p:nvPr>
            <p:ph type="title"/>
          </p:nvPr>
        </p:nvSpPr>
        <p:spPr>
          <a:xfrm>
            <a:off x="600059" y="466301"/>
            <a:ext cx="11239464" cy="677108"/>
          </a:xfrm>
        </p:spPr>
        <p:txBody>
          <a:bodyPr/>
          <a:lstStyle/>
          <a:p>
            <a:r>
              <a:rPr lang="en-US" sz="4400" b="1" dirty="0">
                <a:solidFill>
                  <a:srgbClr val="0070C0"/>
                </a:solidFill>
              </a:rPr>
              <a:t>Microsoft Learn</a:t>
            </a:r>
          </a:p>
        </p:txBody>
      </p:sp>
      <p:sp>
        <p:nvSpPr>
          <p:cNvPr id="3" name="TextBox 2">
            <a:extLst>
              <a:ext uri="{FF2B5EF4-FFF2-40B4-BE49-F238E27FC236}">
                <a16:creationId xmlns:a16="http://schemas.microsoft.com/office/drawing/2014/main" id="{C9CD0711-0EB0-4A2E-82FF-640411E3BF3E}"/>
              </a:ext>
            </a:extLst>
          </p:cNvPr>
          <p:cNvSpPr txBox="1"/>
          <p:nvPr/>
        </p:nvSpPr>
        <p:spPr>
          <a:xfrm>
            <a:off x="749147" y="2257647"/>
            <a:ext cx="9628742" cy="2097113"/>
          </a:xfrm>
          <a:prstGeom prst="rect">
            <a:avLst/>
          </a:prstGeom>
          <a:noFill/>
        </p:spPr>
        <p:txBody>
          <a:bodyPr wrap="square" lIns="0" tIns="0" rIns="0" bIns="0" rtlCol="0">
            <a:spAutoFit/>
          </a:bodyPr>
          <a:lstStyle/>
          <a:p>
            <a:pPr marL="342900" indent="-342900">
              <a:lnSpc>
                <a:spcPct val="200000"/>
              </a:lnSpc>
              <a:buFont typeface="Arial" panose="020B0604020202020204" pitchFamily="34" charset="0"/>
              <a:buChar char="•"/>
            </a:pPr>
            <a:r>
              <a:rPr lang="en-GB" sz="2000" b="1" dirty="0">
                <a:hlinkClick r:id="rId3"/>
              </a:rPr>
              <a:t>Deploy and run a containerized web app with Azure App Service</a:t>
            </a:r>
            <a:endParaRPr lang="en-GB" sz="2000" b="1" dirty="0"/>
          </a:p>
          <a:p>
            <a:pPr marL="342900" indent="-342900">
              <a:lnSpc>
                <a:spcPct val="200000"/>
              </a:lnSpc>
              <a:buFont typeface="Arial" panose="020B0604020202020204" pitchFamily="34" charset="0"/>
              <a:buChar char="•"/>
            </a:pPr>
            <a:r>
              <a:rPr lang="en-GB" sz="2000" b="1" dirty="0">
                <a:hlinkClick r:id="rId4"/>
              </a:rPr>
              <a:t>Host a web application with Azure App service</a:t>
            </a:r>
            <a:endParaRPr lang="en-GB" sz="2000" b="1" dirty="0"/>
          </a:p>
          <a:p>
            <a:pPr marL="342900" indent="-342900">
              <a:lnSpc>
                <a:spcPct val="150000"/>
              </a:lnSpc>
              <a:buFont typeface="Arial" panose="020B0604020202020204" pitchFamily="34" charset="0"/>
              <a:buChar char="•"/>
            </a:pPr>
            <a:endParaRPr lang="en-GB" sz="2000" b="1" dirty="0"/>
          </a:p>
          <a:p>
            <a:pPr marL="342900" indent="-342900">
              <a:lnSpc>
                <a:spcPct val="150000"/>
              </a:lnSpc>
              <a:buFont typeface="Arial" panose="020B0604020202020204" pitchFamily="34" charset="0"/>
              <a:buChar char="•"/>
            </a:pPr>
            <a:endParaRPr lang="en-GB" sz="2000" b="1" dirty="0"/>
          </a:p>
        </p:txBody>
      </p:sp>
      <p:pic>
        <p:nvPicPr>
          <p:cNvPr id="8" name="Picture 7">
            <a:extLst>
              <a:ext uri="{FF2B5EF4-FFF2-40B4-BE49-F238E27FC236}">
                <a16:creationId xmlns:a16="http://schemas.microsoft.com/office/drawing/2014/main" id="{5D4FFC57-C1FF-4673-9EAC-5A013F85CCC3}"/>
              </a:ext>
            </a:extLst>
          </p:cNvPr>
          <p:cNvPicPr>
            <a:picLocks noChangeAspect="1"/>
          </p:cNvPicPr>
          <p:nvPr/>
        </p:nvPicPr>
        <p:blipFill>
          <a:blip r:embed="rId5"/>
          <a:stretch>
            <a:fillRect/>
          </a:stretch>
        </p:blipFill>
        <p:spPr>
          <a:xfrm>
            <a:off x="3579812" y="4354760"/>
            <a:ext cx="5276850" cy="1600200"/>
          </a:xfrm>
          <a:prstGeom prst="rect">
            <a:avLst/>
          </a:prstGeom>
        </p:spPr>
      </p:pic>
    </p:spTree>
    <p:extLst>
      <p:ext uri="{BB962C8B-B14F-4D97-AF65-F5344CB8AC3E}">
        <p14:creationId xmlns:p14="http://schemas.microsoft.com/office/powerpoint/2010/main" val="290133944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0E481-BE3E-A843-8A45-3DFC21320890}"/>
              </a:ext>
            </a:extLst>
          </p:cNvPr>
          <p:cNvSpPr>
            <a:spLocks noGrp="1"/>
          </p:cNvSpPr>
          <p:nvPr>
            <p:ph type="title"/>
          </p:nvPr>
        </p:nvSpPr>
        <p:spPr>
          <a:xfrm>
            <a:off x="600059" y="466301"/>
            <a:ext cx="11239464" cy="677108"/>
          </a:xfrm>
        </p:spPr>
        <p:txBody>
          <a:bodyPr/>
          <a:lstStyle/>
          <a:p>
            <a:r>
              <a:rPr lang="fr-FR" sz="4400" b="1" dirty="0">
                <a:solidFill>
                  <a:srgbClr val="0070C0"/>
                </a:solidFill>
              </a:rPr>
              <a:t>App Service on Linux Documentation</a:t>
            </a:r>
            <a:endParaRPr lang="en-US" sz="4400" b="1" dirty="0">
              <a:solidFill>
                <a:srgbClr val="0070C0"/>
              </a:solidFill>
            </a:endParaRPr>
          </a:p>
        </p:txBody>
      </p:sp>
      <p:sp>
        <p:nvSpPr>
          <p:cNvPr id="10" name="Rectangle 9">
            <a:extLst>
              <a:ext uri="{FF2B5EF4-FFF2-40B4-BE49-F238E27FC236}">
                <a16:creationId xmlns:a16="http://schemas.microsoft.com/office/drawing/2014/main" id="{B51A53BF-F138-4E81-8F27-1DE64CE81474}"/>
              </a:ext>
            </a:extLst>
          </p:cNvPr>
          <p:cNvSpPr/>
          <p:nvPr/>
        </p:nvSpPr>
        <p:spPr>
          <a:xfrm>
            <a:off x="2861386" y="6097445"/>
            <a:ext cx="6713697" cy="369332"/>
          </a:xfrm>
          <a:prstGeom prst="rect">
            <a:avLst/>
          </a:prstGeom>
        </p:spPr>
        <p:txBody>
          <a:bodyPr wrap="none">
            <a:spAutoFit/>
          </a:bodyPr>
          <a:lstStyle/>
          <a:p>
            <a:r>
              <a:rPr lang="en-AU" dirty="0">
                <a:hlinkClick r:id="rId3"/>
              </a:rPr>
              <a:t>https://docs.microsoft.com/en-us/azure/app-service/containers/</a:t>
            </a:r>
            <a:endParaRPr lang="en-AU" dirty="0"/>
          </a:p>
        </p:txBody>
      </p:sp>
      <p:pic>
        <p:nvPicPr>
          <p:cNvPr id="4" name="Picture 3">
            <a:extLst>
              <a:ext uri="{FF2B5EF4-FFF2-40B4-BE49-F238E27FC236}">
                <a16:creationId xmlns:a16="http://schemas.microsoft.com/office/drawing/2014/main" id="{8C17CD9D-B29C-4590-B843-CA8C3B985EF3}"/>
              </a:ext>
            </a:extLst>
          </p:cNvPr>
          <p:cNvPicPr>
            <a:picLocks noChangeAspect="1"/>
          </p:cNvPicPr>
          <p:nvPr/>
        </p:nvPicPr>
        <p:blipFill>
          <a:blip r:embed="rId4"/>
          <a:stretch>
            <a:fillRect/>
          </a:stretch>
        </p:blipFill>
        <p:spPr>
          <a:xfrm>
            <a:off x="3057275" y="1420311"/>
            <a:ext cx="6321921" cy="4288151"/>
          </a:xfrm>
          <a:prstGeom prst="rect">
            <a:avLst/>
          </a:prstGeom>
        </p:spPr>
      </p:pic>
    </p:spTree>
    <p:extLst>
      <p:ext uri="{BB962C8B-B14F-4D97-AF65-F5344CB8AC3E}">
        <p14:creationId xmlns:p14="http://schemas.microsoft.com/office/powerpoint/2010/main" val="427246355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30952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p:txBody>
          <a:bodyPr/>
          <a:lstStyle/>
          <a:p>
            <a:pPr algn="ctr"/>
            <a:r>
              <a:rPr lang="en-US" sz="4400" dirty="0">
                <a:solidFill>
                  <a:schemeClr val="tx1"/>
                </a:solidFill>
                <a:latin typeface="Segoe UI Semibold" panose="020B0702040204020203" pitchFamily="34" charset="0"/>
                <a:cs typeface="Segoe UI Semibold" panose="020B0702040204020203" pitchFamily="34" charset="0"/>
              </a:rPr>
              <a:t>What is a </a:t>
            </a:r>
            <a:r>
              <a:rPr lang="en-US" sz="4400" dirty="0">
                <a:solidFill>
                  <a:schemeClr val="accent1"/>
                </a:solidFill>
                <a:latin typeface="Segoe UI Semibold" panose="020B0702040204020203" pitchFamily="34" charset="0"/>
                <a:cs typeface="Segoe UI Semibold" panose="020B0702040204020203" pitchFamily="34" charset="0"/>
              </a:rPr>
              <a:t>container</a:t>
            </a:r>
            <a:r>
              <a:rPr lang="en-US" sz="4400" dirty="0">
                <a:solidFill>
                  <a:schemeClr val="tx1"/>
                </a:solidFill>
                <a:latin typeface="Segoe UI Semibold" panose="020B0702040204020203" pitchFamily="34" charset="0"/>
                <a:cs typeface="Segoe UI Semibold" panose="020B0702040204020203" pitchFamily="34" charset="0"/>
              </a:rPr>
              <a:t>?</a:t>
            </a:r>
          </a:p>
        </p:txBody>
      </p:sp>
      <p:sp>
        <p:nvSpPr>
          <p:cNvPr id="2" name="Content Placeholder 1">
            <a:extLst>
              <a:ext uri="{FF2B5EF4-FFF2-40B4-BE49-F238E27FC236}">
                <a16:creationId xmlns:a16="http://schemas.microsoft.com/office/drawing/2014/main" id="{C5F87F2B-430B-4672-B3B8-5FEDC755FE9A}"/>
              </a:ext>
            </a:extLst>
          </p:cNvPr>
          <p:cNvSpPr>
            <a:spLocks noGrp="1"/>
          </p:cNvSpPr>
          <p:nvPr>
            <p:ph sz="quarter" idx="10"/>
          </p:nvPr>
        </p:nvSpPr>
        <p:spPr>
          <a:xfrm>
            <a:off x="274637" y="1697062"/>
            <a:ext cx="10746653" cy="4327916"/>
          </a:xfrm>
        </p:spPr>
        <p:txBody>
          <a:bodyPr/>
          <a:lstStyle/>
          <a:p>
            <a:pPr marL="285750" indent="-285750">
              <a:lnSpc>
                <a:spcPct val="100000"/>
              </a:lnSpc>
              <a:buFont typeface="Arial" panose="020B0604020202020204" pitchFamily="34" charset="0"/>
              <a:buChar char="•"/>
            </a:pPr>
            <a:r>
              <a:rPr lang="en-AU" sz="3200" dirty="0"/>
              <a:t>A standardised way to </a:t>
            </a:r>
            <a:r>
              <a:rPr lang="en-AU" sz="3200" b="1" dirty="0">
                <a:solidFill>
                  <a:srgbClr val="0070C0"/>
                </a:solidFill>
              </a:rPr>
              <a:t>package</a:t>
            </a:r>
            <a:r>
              <a:rPr lang="en-AU" sz="3200" dirty="0"/>
              <a:t> applications and their dependencies</a:t>
            </a:r>
          </a:p>
          <a:p>
            <a:pPr marL="285750" indent="-285750">
              <a:lnSpc>
                <a:spcPct val="150000"/>
              </a:lnSpc>
              <a:buFont typeface="Arial" panose="020B0604020202020204" pitchFamily="34" charset="0"/>
              <a:buChar char="•"/>
            </a:pPr>
            <a:r>
              <a:rPr lang="en-AU" sz="3200" dirty="0"/>
              <a:t>A standardised way to </a:t>
            </a:r>
            <a:r>
              <a:rPr lang="en-AU" sz="3200" b="1" dirty="0">
                <a:solidFill>
                  <a:srgbClr val="0070C0"/>
                </a:solidFill>
              </a:rPr>
              <a:t>run</a:t>
            </a:r>
            <a:r>
              <a:rPr lang="en-AU" sz="3200" dirty="0"/>
              <a:t> applications with isolation boundaries and resource limits</a:t>
            </a:r>
          </a:p>
          <a:p>
            <a:pPr marL="285750" indent="-285750">
              <a:lnSpc>
                <a:spcPct val="150000"/>
              </a:lnSpc>
              <a:buFont typeface="Arial" panose="020B0604020202020204" pitchFamily="34" charset="0"/>
              <a:buChar char="•"/>
            </a:pPr>
            <a:r>
              <a:rPr lang="en-AU" sz="3200" dirty="0"/>
              <a:t>Many benefits of a virtual machine but </a:t>
            </a:r>
            <a:r>
              <a:rPr lang="en-AU" sz="3200" b="1" dirty="0">
                <a:solidFill>
                  <a:srgbClr val="0070C0"/>
                </a:solidFill>
              </a:rPr>
              <a:t>lightweight</a:t>
            </a:r>
          </a:p>
          <a:p>
            <a:pPr marL="285750" indent="-285750">
              <a:lnSpc>
                <a:spcPct val="150000"/>
              </a:lnSpc>
              <a:buFont typeface="Arial" panose="020B0604020202020204" pitchFamily="34" charset="0"/>
              <a:buChar char="•"/>
            </a:pPr>
            <a:r>
              <a:rPr lang="en-AU" sz="3200" b="1" dirty="0">
                <a:solidFill>
                  <a:srgbClr val="0070C0"/>
                </a:solidFill>
              </a:rPr>
              <a:t>Portable</a:t>
            </a:r>
            <a:r>
              <a:rPr lang="en-AU" sz="3200" dirty="0"/>
              <a:t> unit – “</a:t>
            </a:r>
            <a:r>
              <a:rPr lang="en-AU" sz="3200" i="1" dirty="0"/>
              <a:t>Write once, run anywhere</a:t>
            </a:r>
            <a:r>
              <a:rPr lang="en-AU" sz="3200" dirty="0"/>
              <a:t>”</a:t>
            </a:r>
          </a:p>
        </p:txBody>
      </p:sp>
    </p:spTree>
    <p:extLst>
      <p:ext uri="{BB962C8B-B14F-4D97-AF65-F5344CB8AC3E}">
        <p14:creationId xmlns:p14="http://schemas.microsoft.com/office/powerpoint/2010/main" val="4163975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22D2477-C2DC-44FD-8539-F03C82A17E1F}"/>
              </a:ext>
            </a:extLst>
          </p:cNvPr>
          <p:cNvCxnSpPr>
            <a:cxnSpLocks/>
          </p:cNvCxnSpPr>
          <p:nvPr/>
        </p:nvCxnSpPr>
        <p:spPr>
          <a:xfrm flipV="1">
            <a:off x="2081303" y="2020641"/>
            <a:ext cx="0" cy="1721729"/>
          </a:xfrm>
          <a:prstGeom prst="line">
            <a:avLst/>
          </a:pr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2BF8FD-D24E-4B6C-907D-8E56FEE826AE}"/>
              </a:ext>
            </a:extLst>
          </p:cNvPr>
          <p:cNvCxnSpPr>
            <a:cxnSpLocks/>
          </p:cNvCxnSpPr>
          <p:nvPr/>
        </p:nvCxnSpPr>
        <p:spPr>
          <a:xfrm>
            <a:off x="885659" y="3742369"/>
            <a:ext cx="1048580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D0CD8F6A-27D0-4445-90E3-089C7E338F53}"/>
              </a:ext>
            </a:extLst>
          </p:cNvPr>
          <p:cNvSpPr/>
          <p:nvPr/>
        </p:nvSpPr>
        <p:spPr>
          <a:xfrm>
            <a:off x="1913912" y="3577938"/>
            <a:ext cx="334781" cy="334781"/>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AU" sz="1836" b="0" i="0" u="none" strike="noStrike" kern="1200" cap="none" spc="0" normalizeH="0" baseline="0" noProof="0">
              <a:ln>
                <a:noFill/>
              </a:ln>
              <a:solidFill>
                <a:srgbClr val="5B9BD5"/>
              </a:solidFill>
              <a:effectLst/>
              <a:uLnTx/>
              <a:uFillTx/>
              <a:latin typeface="Ubuntu Light" panose="020B0304030602030204" pitchFamily="34" charset="0"/>
              <a:ea typeface="+mn-ea"/>
              <a:cs typeface="Segoe UI Light" panose="020B0502040204020203" pitchFamily="34" charset="0"/>
            </a:endParaRPr>
          </a:p>
        </p:txBody>
      </p:sp>
      <p:sp>
        <p:nvSpPr>
          <p:cNvPr id="12" name="TextBox 11">
            <a:extLst>
              <a:ext uri="{FF2B5EF4-FFF2-40B4-BE49-F238E27FC236}">
                <a16:creationId xmlns:a16="http://schemas.microsoft.com/office/drawing/2014/main" id="{54B1486A-1DA6-43DE-A515-7DBEA0B19DBC}"/>
              </a:ext>
            </a:extLst>
          </p:cNvPr>
          <p:cNvSpPr txBox="1"/>
          <p:nvPr/>
        </p:nvSpPr>
        <p:spPr>
          <a:xfrm>
            <a:off x="1633173" y="1560261"/>
            <a:ext cx="760366" cy="350330"/>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AU" sz="1632" b="0" i="0" u="none" strike="noStrike" kern="1200" cap="none" spc="0" normalizeH="0" baseline="0" noProof="0" dirty="0">
                <a:ln>
                  <a:noFill/>
                </a:ln>
                <a:solidFill>
                  <a:prstClr val="black">
                    <a:lumMod val="65000"/>
                    <a:lumOff val="35000"/>
                  </a:prstClr>
                </a:solidFill>
                <a:effectLst/>
                <a:uLnTx/>
                <a:uFillTx/>
                <a:latin typeface="Ubuntu" panose="020B0504030602030204" pitchFamily="34" charset="0"/>
                <a:ea typeface="+mn-ea"/>
                <a:cs typeface="Segoe UI Light" panose="020B0502040204020203" pitchFamily="34" charset="0"/>
              </a:rPr>
              <a:t>chroot</a:t>
            </a:r>
          </a:p>
        </p:txBody>
      </p:sp>
      <p:sp>
        <p:nvSpPr>
          <p:cNvPr id="13" name="TextBox 12">
            <a:extLst>
              <a:ext uri="{FF2B5EF4-FFF2-40B4-BE49-F238E27FC236}">
                <a16:creationId xmlns:a16="http://schemas.microsoft.com/office/drawing/2014/main" id="{DED0E80D-066A-4977-B679-BF39F92ADB21}"/>
              </a:ext>
            </a:extLst>
          </p:cNvPr>
          <p:cNvSpPr txBox="1"/>
          <p:nvPr/>
        </p:nvSpPr>
        <p:spPr>
          <a:xfrm>
            <a:off x="1751703" y="3934335"/>
            <a:ext cx="619960" cy="350330"/>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AU" sz="1632" b="0" i="0" u="none" strike="noStrike" kern="1200" cap="none" spc="0" normalizeH="0" baseline="0" noProof="0" dirty="0">
                <a:ln>
                  <a:noFill/>
                </a:ln>
                <a:solidFill>
                  <a:srgbClr val="5B9BD5"/>
                </a:solidFill>
                <a:effectLst/>
                <a:uLnTx/>
                <a:uFillTx/>
                <a:latin typeface="Ubuntu Light" panose="020B0304030602030204" pitchFamily="34" charset="0"/>
                <a:ea typeface="+mn-ea"/>
                <a:cs typeface="Segoe UI Light" panose="020B0502040204020203" pitchFamily="34" charset="0"/>
              </a:rPr>
              <a:t>1979</a:t>
            </a:r>
          </a:p>
        </p:txBody>
      </p:sp>
      <p:cxnSp>
        <p:nvCxnSpPr>
          <p:cNvPr id="20" name="Straight Connector 19">
            <a:extLst>
              <a:ext uri="{FF2B5EF4-FFF2-40B4-BE49-F238E27FC236}">
                <a16:creationId xmlns:a16="http://schemas.microsoft.com/office/drawing/2014/main" id="{2B318E10-32AC-4B4A-AA94-6B8E953C8105}"/>
              </a:ext>
            </a:extLst>
          </p:cNvPr>
          <p:cNvCxnSpPr>
            <a:cxnSpLocks/>
          </p:cNvCxnSpPr>
          <p:nvPr/>
        </p:nvCxnSpPr>
        <p:spPr>
          <a:xfrm flipV="1">
            <a:off x="5053894" y="3742370"/>
            <a:ext cx="0" cy="1721729"/>
          </a:xfrm>
          <a:prstGeom prst="line">
            <a:avLst/>
          </a:pr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96F9A3A9-C442-4F6C-9FFB-5EDA15F77CF5}"/>
              </a:ext>
            </a:extLst>
          </p:cNvPr>
          <p:cNvSpPr/>
          <p:nvPr/>
        </p:nvSpPr>
        <p:spPr>
          <a:xfrm>
            <a:off x="4886504" y="3577938"/>
            <a:ext cx="334781" cy="334781"/>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AU" sz="1836" b="0" i="0" u="none" strike="noStrike" kern="1200" cap="none" spc="0" normalizeH="0" baseline="0" noProof="0">
              <a:ln>
                <a:noFill/>
              </a:ln>
              <a:solidFill>
                <a:srgbClr val="5B9BD5"/>
              </a:solidFill>
              <a:effectLst/>
              <a:uLnTx/>
              <a:uFillTx/>
              <a:latin typeface="Ubuntu Light" panose="020B0304030602030204" pitchFamily="34" charset="0"/>
              <a:ea typeface="+mn-ea"/>
              <a:cs typeface="Segoe UI Light" panose="020B0502040204020203" pitchFamily="34" charset="0"/>
            </a:endParaRPr>
          </a:p>
        </p:txBody>
      </p:sp>
      <p:sp>
        <p:nvSpPr>
          <p:cNvPr id="22" name="TextBox 21">
            <a:extLst>
              <a:ext uri="{FF2B5EF4-FFF2-40B4-BE49-F238E27FC236}">
                <a16:creationId xmlns:a16="http://schemas.microsoft.com/office/drawing/2014/main" id="{D02F5583-5C89-4B5B-B086-068EEC18DC31}"/>
              </a:ext>
            </a:extLst>
          </p:cNvPr>
          <p:cNvSpPr txBox="1"/>
          <p:nvPr/>
        </p:nvSpPr>
        <p:spPr>
          <a:xfrm>
            <a:off x="4571200" y="5547794"/>
            <a:ext cx="965384" cy="606488"/>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1632" b="0" i="0" u="none" strike="noStrike" kern="1200" cap="none" spc="0" normalizeH="0" baseline="0" noProof="0" dirty="0">
                <a:ln>
                  <a:noFill/>
                </a:ln>
                <a:solidFill>
                  <a:prstClr val="black">
                    <a:lumMod val="65000"/>
                    <a:lumOff val="35000"/>
                  </a:prstClr>
                </a:solidFill>
                <a:effectLst/>
                <a:uLnTx/>
                <a:uFillTx/>
                <a:latin typeface="Ubuntu" panose="020B0504030602030204" pitchFamily="34" charset="0"/>
                <a:ea typeface="+mn-ea"/>
                <a:cs typeface="Segoe UI Light" panose="020B0502040204020203" pitchFamily="34" charset="0"/>
              </a:rPr>
              <a:t>FreeBSD </a:t>
            </a:r>
            <a:br>
              <a:rPr kumimoji="0" lang="en-AU" sz="1632" b="0" i="0" u="none" strike="noStrike" kern="1200" cap="none" spc="0" normalizeH="0" baseline="0" noProof="0" dirty="0">
                <a:ln>
                  <a:noFill/>
                </a:ln>
                <a:solidFill>
                  <a:prstClr val="black">
                    <a:lumMod val="65000"/>
                    <a:lumOff val="35000"/>
                  </a:prstClr>
                </a:solidFill>
                <a:effectLst/>
                <a:uLnTx/>
                <a:uFillTx/>
                <a:latin typeface="Ubuntu" panose="020B0504030602030204" pitchFamily="34" charset="0"/>
                <a:ea typeface="+mn-ea"/>
                <a:cs typeface="Segoe UI Light" panose="020B0502040204020203" pitchFamily="34" charset="0"/>
              </a:rPr>
            </a:br>
            <a:r>
              <a:rPr kumimoji="0" lang="en-AU" sz="1632" b="0" i="0" u="none" strike="noStrike" kern="1200" cap="none" spc="0" normalizeH="0" baseline="0" noProof="0" dirty="0">
                <a:ln>
                  <a:noFill/>
                </a:ln>
                <a:solidFill>
                  <a:prstClr val="black">
                    <a:lumMod val="65000"/>
                    <a:lumOff val="35000"/>
                  </a:prstClr>
                </a:solidFill>
                <a:effectLst/>
                <a:uLnTx/>
                <a:uFillTx/>
                <a:latin typeface="Ubuntu" panose="020B0504030602030204" pitchFamily="34" charset="0"/>
                <a:ea typeface="+mn-ea"/>
                <a:cs typeface="Segoe UI Light" panose="020B0502040204020203" pitchFamily="34" charset="0"/>
              </a:rPr>
              <a:t>Jails</a:t>
            </a:r>
          </a:p>
        </p:txBody>
      </p:sp>
      <p:sp>
        <p:nvSpPr>
          <p:cNvPr id="23" name="TextBox 22">
            <a:extLst>
              <a:ext uri="{FF2B5EF4-FFF2-40B4-BE49-F238E27FC236}">
                <a16:creationId xmlns:a16="http://schemas.microsoft.com/office/drawing/2014/main" id="{BAC7351A-82F5-409F-8BB3-BD99EF354E77}"/>
              </a:ext>
            </a:extLst>
          </p:cNvPr>
          <p:cNvSpPr txBox="1"/>
          <p:nvPr/>
        </p:nvSpPr>
        <p:spPr>
          <a:xfrm>
            <a:off x="4724294" y="3205111"/>
            <a:ext cx="619960" cy="350330"/>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AU" sz="1632" b="0" i="0" u="none" strike="noStrike" kern="1200" cap="none" spc="0" normalizeH="0" baseline="0" noProof="0" dirty="0">
                <a:ln>
                  <a:noFill/>
                </a:ln>
                <a:solidFill>
                  <a:srgbClr val="5B9BD5"/>
                </a:solidFill>
                <a:effectLst/>
                <a:uLnTx/>
                <a:uFillTx/>
                <a:latin typeface="Ubuntu Light" panose="020B0304030602030204" pitchFamily="34" charset="0"/>
                <a:ea typeface="+mn-ea"/>
                <a:cs typeface="Segoe UI Light" panose="020B0502040204020203" pitchFamily="34" charset="0"/>
              </a:rPr>
              <a:t>2000</a:t>
            </a:r>
          </a:p>
        </p:txBody>
      </p:sp>
      <p:cxnSp>
        <p:nvCxnSpPr>
          <p:cNvPr id="24" name="Straight Connector 23">
            <a:extLst>
              <a:ext uri="{FF2B5EF4-FFF2-40B4-BE49-F238E27FC236}">
                <a16:creationId xmlns:a16="http://schemas.microsoft.com/office/drawing/2014/main" id="{6289BC47-F933-4276-B6AD-7189BD63FD83}"/>
              </a:ext>
            </a:extLst>
          </p:cNvPr>
          <p:cNvCxnSpPr>
            <a:cxnSpLocks/>
          </p:cNvCxnSpPr>
          <p:nvPr/>
        </p:nvCxnSpPr>
        <p:spPr>
          <a:xfrm flipV="1">
            <a:off x="5807709" y="2020641"/>
            <a:ext cx="0" cy="1721729"/>
          </a:xfrm>
          <a:prstGeom prst="line">
            <a:avLst/>
          </a:pr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C68472DA-2678-4969-82DF-2D0F1AA1AE21}"/>
              </a:ext>
            </a:extLst>
          </p:cNvPr>
          <p:cNvSpPr/>
          <p:nvPr/>
        </p:nvSpPr>
        <p:spPr>
          <a:xfrm>
            <a:off x="5640318" y="3577938"/>
            <a:ext cx="334781" cy="334781"/>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AU" sz="1836" b="0" i="0" u="none" strike="noStrike" kern="1200" cap="none" spc="0" normalizeH="0" baseline="0" noProof="0">
              <a:ln>
                <a:noFill/>
              </a:ln>
              <a:solidFill>
                <a:srgbClr val="5B9BD5"/>
              </a:solidFill>
              <a:effectLst/>
              <a:uLnTx/>
              <a:uFillTx/>
              <a:latin typeface="Ubuntu Light" panose="020B0304030602030204" pitchFamily="34" charset="0"/>
              <a:ea typeface="+mn-ea"/>
              <a:cs typeface="Segoe UI Light" panose="020B0502040204020203" pitchFamily="34" charset="0"/>
            </a:endParaRPr>
          </a:p>
        </p:txBody>
      </p:sp>
      <p:sp>
        <p:nvSpPr>
          <p:cNvPr id="26" name="TextBox 25">
            <a:extLst>
              <a:ext uri="{FF2B5EF4-FFF2-40B4-BE49-F238E27FC236}">
                <a16:creationId xmlns:a16="http://schemas.microsoft.com/office/drawing/2014/main" id="{13E63C3C-B4EB-4B6F-AF3A-C51F14D7271F}"/>
              </a:ext>
            </a:extLst>
          </p:cNvPr>
          <p:cNvSpPr txBox="1"/>
          <p:nvPr/>
        </p:nvSpPr>
        <p:spPr>
          <a:xfrm>
            <a:off x="5246800" y="1315060"/>
            <a:ext cx="1121812" cy="606488"/>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1632" b="0" i="0" u="none" strike="noStrike" kern="1200" cap="none" spc="0" normalizeH="0" baseline="0" noProof="0" dirty="0">
                <a:ln>
                  <a:noFill/>
                </a:ln>
                <a:solidFill>
                  <a:prstClr val="black">
                    <a:lumMod val="65000"/>
                    <a:lumOff val="35000"/>
                  </a:prstClr>
                </a:solidFill>
                <a:effectLst/>
                <a:uLnTx/>
                <a:uFillTx/>
                <a:latin typeface="Ubuntu" panose="020B0504030602030204" pitchFamily="34" charset="0"/>
                <a:ea typeface="+mn-ea"/>
                <a:cs typeface="Segoe UI Light" panose="020B0502040204020203" pitchFamily="34" charset="0"/>
              </a:rPr>
              <a:t>Solaris</a:t>
            </a:r>
            <a:br>
              <a:rPr kumimoji="0" lang="en-AU" sz="1632" b="0" i="0" u="none" strike="noStrike" kern="1200" cap="none" spc="0" normalizeH="0" baseline="0" noProof="0" dirty="0">
                <a:ln>
                  <a:noFill/>
                </a:ln>
                <a:solidFill>
                  <a:prstClr val="black">
                    <a:lumMod val="65000"/>
                    <a:lumOff val="35000"/>
                  </a:prstClr>
                </a:solidFill>
                <a:effectLst/>
                <a:uLnTx/>
                <a:uFillTx/>
                <a:latin typeface="Ubuntu" panose="020B0504030602030204" pitchFamily="34" charset="0"/>
                <a:ea typeface="+mn-ea"/>
                <a:cs typeface="Segoe UI Light" panose="020B0502040204020203" pitchFamily="34" charset="0"/>
              </a:rPr>
            </a:br>
            <a:r>
              <a:rPr kumimoji="0" lang="en-AU" sz="1632" b="0" i="0" u="none" strike="noStrike" kern="1200" cap="none" spc="0" normalizeH="0" baseline="0" noProof="0" dirty="0">
                <a:ln>
                  <a:noFill/>
                </a:ln>
                <a:solidFill>
                  <a:prstClr val="black">
                    <a:lumMod val="65000"/>
                    <a:lumOff val="35000"/>
                  </a:prstClr>
                </a:solidFill>
                <a:effectLst/>
                <a:uLnTx/>
                <a:uFillTx/>
                <a:latin typeface="Ubuntu" panose="020B0504030602030204" pitchFamily="34" charset="0"/>
                <a:ea typeface="+mn-ea"/>
                <a:cs typeface="Segoe UI Light" panose="020B0502040204020203" pitchFamily="34" charset="0"/>
              </a:rPr>
              <a:t>Containers</a:t>
            </a:r>
          </a:p>
        </p:txBody>
      </p:sp>
      <p:sp>
        <p:nvSpPr>
          <p:cNvPr id="27" name="TextBox 26">
            <a:extLst>
              <a:ext uri="{FF2B5EF4-FFF2-40B4-BE49-F238E27FC236}">
                <a16:creationId xmlns:a16="http://schemas.microsoft.com/office/drawing/2014/main" id="{60E9924E-20CB-4ECD-A8E4-AEE12D0819FE}"/>
              </a:ext>
            </a:extLst>
          </p:cNvPr>
          <p:cNvSpPr txBox="1"/>
          <p:nvPr/>
        </p:nvSpPr>
        <p:spPr>
          <a:xfrm>
            <a:off x="5478109" y="3934335"/>
            <a:ext cx="619960" cy="350330"/>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AU" sz="1632" b="0" i="0" u="none" strike="noStrike" kern="1200" cap="none" spc="0" normalizeH="0" baseline="0" noProof="0" dirty="0">
                <a:ln>
                  <a:noFill/>
                </a:ln>
                <a:solidFill>
                  <a:srgbClr val="5B9BD5"/>
                </a:solidFill>
                <a:effectLst/>
                <a:uLnTx/>
                <a:uFillTx/>
                <a:latin typeface="Ubuntu Light" panose="020B0304030602030204" pitchFamily="34" charset="0"/>
                <a:ea typeface="+mn-ea"/>
                <a:cs typeface="Segoe UI Light" panose="020B0502040204020203" pitchFamily="34" charset="0"/>
              </a:rPr>
              <a:t>2004</a:t>
            </a:r>
          </a:p>
        </p:txBody>
      </p:sp>
      <p:cxnSp>
        <p:nvCxnSpPr>
          <p:cNvPr id="28" name="Straight Connector 27">
            <a:extLst>
              <a:ext uri="{FF2B5EF4-FFF2-40B4-BE49-F238E27FC236}">
                <a16:creationId xmlns:a16="http://schemas.microsoft.com/office/drawing/2014/main" id="{91FE6F55-155B-4582-85C4-DD714CFF5271}"/>
              </a:ext>
            </a:extLst>
          </p:cNvPr>
          <p:cNvCxnSpPr>
            <a:cxnSpLocks/>
          </p:cNvCxnSpPr>
          <p:nvPr/>
        </p:nvCxnSpPr>
        <p:spPr>
          <a:xfrm flipV="1">
            <a:off x="6382060" y="3748289"/>
            <a:ext cx="0" cy="1721729"/>
          </a:xfrm>
          <a:prstGeom prst="line">
            <a:avLst/>
          </a:pr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B774937-AE49-4E49-8804-077862EAEBF1}"/>
              </a:ext>
            </a:extLst>
          </p:cNvPr>
          <p:cNvSpPr/>
          <p:nvPr/>
        </p:nvSpPr>
        <p:spPr>
          <a:xfrm>
            <a:off x="6214669" y="3577938"/>
            <a:ext cx="334781" cy="334781"/>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AU" sz="1836" b="0" i="0" u="none" strike="noStrike" kern="1200" cap="none" spc="0" normalizeH="0" baseline="0" noProof="0">
              <a:ln>
                <a:noFill/>
              </a:ln>
              <a:solidFill>
                <a:srgbClr val="5B9BD5"/>
              </a:solidFill>
              <a:effectLst/>
              <a:uLnTx/>
              <a:uFillTx/>
              <a:latin typeface="Ubuntu Light" panose="020B0304030602030204" pitchFamily="34" charset="0"/>
              <a:ea typeface="+mn-ea"/>
              <a:cs typeface="Segoe UI Light" panose="020B0502040204020203" pitchFamily="34" charset="0"/>
            </a:endParaRPr>
          </a:p>
        </p:txBody>
      </p:sp>
      <p:sp>
        <p:nvSpPr>
          <p:cNvPr id="30" name="TextBox 29">
            <a:extLst>
              <a:ext uri="{FF2B5EF4-FFF2-40B4-BE49-F238E27FC236}">
                <a16:creationId xmlns:a16="http://schemas.microsoft.com/office/drawing/2014/main" id="{2CD627D0-D3E4-4249-A539-C36E5B23B993}"/>
              </a:ext>
            </a:extLst>
          </p:cNvPr>
          <p:cNvSpPr txBox="1"/>
          <p:nvPr/>
        </p:nvSpPr>
        <p:spPr>
          <a:xfrm>
            <a:off x="5922287" y="5553714"/>
            <a:ext cx="919540" cy="350330"/>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1632" b="0" i="0" u="none" strike="noStrike" kern="1200" cap="none" spc="0" normalizeH="0" baseline="0" noProof="0" dirty="0" err="1">
                <a:ln>
                  <a:noFill/>
                </a:ln>
                <a:solidFill>
                  <a:prstClr val="black">
                    <a:lumMod val="65000"/>
                    <a:lumOff val="35000"/>
                  </a:prstClr>
                </a:solidFill>
                <a:effectLst/>
                <a:uLnTx/>
                <a:uFillTx/>
                <a:latin typeface="Ubuntu" panose="020B0504030602030204" pitchFamily="34" charset="0"/>
                <a:ea typeface="+mn-ea"/>
                <a:cs typeface="Segoe UI Light" panose="020B0502040204020203" pitchFamily="34" charset="0"/>
              </a:rPr>
              <a:t>cgroups</a:t>
            </a:r>
            <a:r>
              <a:rPr kumimoji="0" lang="en-AU" sz="1632" b="0" i="0" u="none" strike="noStrike" kern="1200" cap="none" spc="0" normalizeH="0" baseline="0" noProof="0" dirty="0">
                <a:ln>
                  <a:noFill/>
                </a:ln>
                <a:solidFill>
                  <a:prstClr val="black">
                    <a:lumMod val="65000"/>
                    <a:lumOff val="35000"/>
                  </a:prstClr>
                </a:solidFill>
                <a:effectLst/>
                <a:uLnTx/>
                <a:uFillTx/>
                <a:latin typeface="Ubuntu" panose="020B0504030602030204" pitchFamily="34" charset="0"/>
                <a:ea typeface="+mn-ea"/>
                <a:cs typeface="Segoe UI Light" panose="020B0502040204020203" pitchFamily="34" charset="0"/>
              </a:rPr>
              <a:t> </a:t>
            </a:r>
          </a:p>
        </p:txBody>
      </p:sp>
      <p:sp>
        <p:nvSpPr>
          <p:cNvPr id="31" name="TextBox 30">
            <a:extLst>
              <a:ext uri="{FF2B5EF4-FFF2-40B4-BE49-F238E27FC236}">
                <a16:creationId xmlns:a16="http://schemas.microsoft.com/office/drawing/2014/main" id="{F4790F5E-B2E3-4061-BD3C-A378A4155929}"/>
              </a:ext>
            </a:extLst>
          </p:cNvPr>
          <p:cNvSpPr txBox="1"/>
          <p:nvPr/>
        </p:nvSpPr>
        <p:spPr>
          <a:xfrm>
            <a:off x="6052460" y="3211030"/>
            <a:ext cx="619960" cy="350330"/>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AU" sz="1632" b="0" i="0" u="none" strike="noStrike" kern="1200" cap="none" spc="0" normalizeH="0" baseline="0" noProof="0" dirty="0">
                <a:ln>
                  <a:noFill/>
                </a:ln>
                <a:solidFill>
                  <a:srgbClr val="5B9BD5"/>
                </a:solidFill>
                <a:effectLst/>
                <a:uLnTx/>
                <a:uFillTx/>
                <a:latin typeface="Ubuntu Light" panose="020B0304030602030204" pitchFamily="34" charset="0"/>
                <a:ea typeface="+mn-ea"/>
                <a:cs typeface="Segoe UI Light" panose="020B0502040204020203" pitchFamily="34" charset="0"/>
              </a:rPr>
              <a:t>2007</a:t>
            </a:r>
          </a:p>
        </p:txBody>
      </p:sp>
      <p:cxnSp>
        <p:nvCxnSpPr>
          <p:cNvPr id="32" name="Straight Connector 31">
            <a:extLst>
              <a:ext uri="{FF2B5EF4-FFF2-40B4-BE49-F238E27FC236}">
                <a16:creationId xmlns:a16="http://schemas.microsoft.com/office/drawing/2014/main" id="{4D42E8AE-60FB-418A-8346-859F12AB061E}"/>
              </a:ext>
            </a:extLst>
          </p:cNvPr>
          <p:cNvCxnSpPr>
            <a:cxnSpLocks/>
          </p:cNvCxnSpPr>
          <p:nvPr/>
        </p:nvCxnSpPr>
        <p:spPr>
          <a:xfrm flipV="1">
            <a:off x="6905143" y="2014719"/>
            <a:ext cx="0" cy="1721729"/>
          </a:xfrm>
          <a:prstGeom prst="line">
            <a:avLst/>
          </a:pr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B873633F-23BA-4028-8825-E68870BEBD8F}"/>
              </a:ext>
            </a:extLst>
          </p:cNvPr>
          <p:cNvSpPr/>
          <p:nvPr/>
        </p:nvSpPr>
        <p:spPr>
          <a:xfrm>
            <a:off x="6737752" y="3577938"/>
            <a:ext cx="334781" cy="334781"/>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AU" sz="1836" b="0" i="0" u="none" strike="noStrike" kern="1200" cap="none" spc="0" normalizeH="0" baseline="0" noProof="0">
              <a:ln>
                <a:noFill/>
              </a:ln>
              <a:solidFill>
                <a:srgbClr val="5B9BD5"/>
              </a:solidFill>
              <a:effectLst/>
              <a:uLnTx/>
              <a:uFillTx/>
              <a:latin typeface="Ubuntu Light" panose="020B0304030602030204" pitchFamily="34" charset="0"/>
              <a:ea typeface="+mn-ea"/>
              <a:cs typeface="Segoe UI Light" panose="020B0502040204020203" pitchFamily="34" charset="0"/>
            </a:endParaRPr>
          </a:p>
        </p:txBody>
      </p:sp>
      <p:sp>
        <p:nvSpPr>
          <p:cNvPr id="34" name="TextBox 33">
            <a:extLst>
              <a:ext uri="{FF2B5EF4-FFF2-40B4-BE49-F238E27FC236}">
                <a16:creationId xmlns:a16="http://schemas.microsoft.com/office/drawing/2014/main" id="{D7663349-6826-4F89-AA00-105276247014}"/>
              </a:ext>
            </a:extLst>
          </p:cNvPr>
          <p:cNvSpPr txBox="1"/>
          <p:nvPr/>
        </p:nvSpPr>
        <p:spPr>
          <a:xfrm>
            <a:off x="6656176" y="1560225"/>
            <a:ext cx="497930" cy="350330"/>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1632" b="0" i="0" u="none" strike="noStrike" kern="1200" cap="none" spc="0" normalizeH="0" baseline="0" noProof="0" dirty="0">
                <a:ln>
                  <a:noFill/>
                </a:ln>
                <a:solidFill>
                  <a:prstClr val="black">
                    <a:lumMod val="65000"/>
                    <a:lumOff val="35000"/>
                  </a:prstClr>
                </a:solidFill>
                <a:effectLst/>
                <a:uLnTx/>
                <a:uFillTx/>
                <a:latin typeface="Ubuntu" panose="020B0504030602030204" pitchFamily="34" charset="0"/>
                <a:ea typeface="+mn-ea"/>
                <a:cs typeface="Segoe UI Light" panose="020B0502040204020203" pitchFamily="34" charset="0"/>
              </a:rPr>
              <a:t>LXC</a:t>
            </a:r>
          </a:p>
        </p:txBody>
      </p:sp>
      <p:sp>
        <p:nvSpPr>
          <p:cNvPr id="35" name="TextBox 34">
            <a:extLst>
              <a:ext uri="{FF2B5EF4-FFF2-40B4-BE49-F238E27FC236}">
                <a16:creationId xmlns:a16="http://schemas.microsoft.com/office/drawing/2014/main" id="{34F1A0E9-C259-461B-8B4B-96F380F39E31}"/>
              </a:ext>
            </a:extLst>
          </p:cNvPr>
          <p:cNvSpPr txBox="1"/>
          <p:nvPr/>
        </p:nvSpPr>
        <p:spPr>
          <a:xfrm>
            <a:off x="6575543" y="3928414"/>
            <a:ext cx="619960" cy="350330"/>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AU" sz="1632" b="0" i="0" u="none" strike="noStrike" kern="1200" cap="none" spc="0" normalizeH="0" baseline="0" noProof="0" dirty="0">
                <a:ln>
                  <a:noFill/>
                </a:ln>
                <a:solidFill>
                  <a:srgbClr val="5B9BD5"/>
                </a:solidFill>
                <a:effectLst/>
                <a:uLnTx/>
                <a:uFillTx/>
                <a:latin typeface="Ubuntu Light" panose="020B0304030602030204" pitchFamily="34" charset="0"/>
                <a:ea typeface="+mn-ea"/>
                <a:cs typeface="Segoe UI Light" panose="020B0502040204020203" pitchFamily="34" charset="0"/>
              </a:rPr>
              <a:t>2008</a:t>
            </a:r>
          </a:p>
        </p:txBody>
      </p:sp>
      <p:cxnSp>
        <p:nvCxnSpPr>
          <p:cNvPr id="36" name="Straight Connector 35">
            <a:extLst>
              <a:ext uri="{FF2B5EF4-FFF2-40B4-BE49-F238E27FC236}">
                <a16:creationId xmlns:a16="http://schemas.microsoft.com/office/drawing/2014/main" id="{67A1ECC6-F214-4984-8826-790EF08406AE}"/>
              </a:ext>
            </a:extLst>
          </p:cNvPr>
          <p:cNvCxnSpPr>
            <a:cxnSpLocks/>
          </p:cNvCxnSpPr>
          <p:nvPr/>
        </p:nvCxnSpPr>
        <p:spPr>
          <a:xfrm flipV="1">
            <a:off x="8375605" y="3730526"/>
            <a:ext cx="0" cy="1721729"/>
          </a:xfrm>
          <a:prstGeom prst="line">
            <a:avLst/>
          </a:pr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D24B2AD8-7699-453B-BCD7-B50D1D839177}"/>
              </a:ext>
            </a:extLst>
          </p:cNvPr>
          <p:cNvSpPr/>
          <p:nvPr/>
        </p:nvSpPr>
        <p:spPr>
          <a:xfrm>
            <a:off x="8208215" y="3577938"/>
            <a:ext cx="334781" cy="334781"/>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AU" sz="1836" b="0" i="0" u="none" strike="noStrike" kern="1200" cap="none" spc="0" normalizeH="0" baseline="0" noProof="0">
              <a:ln>
                <a:noFill/>
              </a:ln>
              <a:solidFill>
                <a:srgbClr val="5B9BD5"/>
              </a:solidFill>
              <a:effectLst/>
              <a:uLnTx/>
              <a:uFillTx/>
              <a:latin typeface="Ubuntu Light" panose="020B0304030602030204" pitchFamily="34" charset="0"/>
              <a:ea typeface="+mn-ea"/>
              <a:cs typeface="Segoe UI Light" panose="020B0502040204020203" pitchFamily="34" charset="0"/>
            </a:endParaRPr>
          </a:p>
        </p:txBody>
      </p:sp>
      <p:sp>
        <p:nvSpPr>
          <p:cNvPr id="38" name="TextBox 37">
            <a:extLst>
              <a:ext uri="{FF2B5EF4-FFF2-40B4-BE49-F238E27FC236}">
                <a16:creationId xmlns:a16="http://schemas.microsoft.com/office/drawing/2014/main" id="{4C43FC68-AA6B-4D2A-97EA-013E6715DA6A}"/>
              </a:ext>
            </a:extLst>
          </p:cNvPr>
          <p:cNvSpPr txBox="1"/>
          <p:nvPr/>
        </p:nvSpPr>
        <p:spPr>
          <a:xfrm>
            <a:off x="7954613" y="5535950"/>
            <a:ext cx="841980" cy="350330"/>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1632" b="0" i="0" u="none" strike="noStrike" kern="1200" cap="none" spc="0" normalizeH="0" baseline="0" noProof="0" dirty="0">
                <a:ln>
                  <a:noFill/>
                </a:ln>
                <a:solidFill>
                  <a:prstClr val="black">
                    <a:lumMod val="65000"/>
                    <a:lumOff val="35000"/>
                  </a:prstClr>
                </a:solidFill>
                <a:effectLst/>
                <a:uLnTx/>
                <a:uFillTx/>
                <a:latin typeface="Ubuntu" panose="020B0504030602030204" pitchFamily="34" charset="0"/>
                <a:ea typeface="+mn-ea"/>
                <a:cs typeface="Segoe UI Light" panose="020B0502040204020203" pitchFamily="34" charset="0"/>
              </a:rPr>
              <a:t>Docker </a:t>
            </a:r>
          </a:p>
        </p:txBody>
      </p:sp>
      <p:sp>
        <p:nvSpPr>
          <p:cNvPr id="39" name="TextBox 38">
            <a:extLst>
              <a:ext uri="{FF2B5EF4-FFF2-40B4-BE49-F238E27FC236}">
                <a16:creationId xmlns:a16="http://schemas.microsoft.com/office/drawing/2014/main" id="{F5612948-E1CE-4A2B-9C6C-D37C3E625490}"/>
              </a:ext>
            </a:extLst>
          </p:cNvPr>
          <p:cNvSpPr txBox="1"/>
          <p:nvPr/>
        </p:nvSpPr>
        <p:spPr>
          <a:xfrm>
            <a:off x="8046005" y="3193266"/>
            <a:ext cx="619960" cy="350330"/>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AU" sz="1632" b="0" i="0" u="none" strike="noStrike" kern="1200" cap="none" spc="0" normalizeH="0" baseline="0" noProof="0" dirty="0">
                <a:ln>
                  <a:noFill/>
                </a:ln>
                <a:solidFill>
                  <a:srgbClr val="5B9BD5"/>
                </a:solidFill>
                <a:effectLst/>
                <a:uLnTx/>
                <a:uFillTx/>
                <a:latin typeface="Ubuntu Light" panose="020B0304030602030204" pitchFamily="34" charset="0"/>
                <a:ea typeface="+mn-ea"/>
                <a:cs typeface="Segoe UI Light" panose="020B0502040204020203" pitchFamily="34" charset="0"/>
              </a:rPr>
              <a:t>2013</a:t>
            </a:r>
          </a:p>
        </p:txBody>
      </p:sp>
      <p:cxnSp>
        <p:nvCxnSpPr>
          <p:cNvPr id="40" name="Straight Connector 39">
            <a:extLst>
              <a:ext uri="{FF2B5EF4-FFF2-40B4-BE49-F238E27FC236}">
                <a16:creationId xmlns:a16="http://schemas.microsoft.com/office/drawing/2014/main" id="{B12356B0-D2C6-4B5B-A8FF-339F8C33E4DD}"/>
              </a:ext>
            </a:extLst>
          </p:cNvPr>
          <p:cNvCxnSpPr>
            <a:cxnSpLocks/>
          </p:cNvCxnSpPr>
          <p:nvPr/>
        </p:nvCxnSpPr>
        <p:spPr>
          <a:xfrm flipV="1">
            <a:off x="8942507" y="2020641"/>
            <a:ext cx="0" cy="1721729"/>
          </a:xfrm>
          <a:prstGeom prst="line">
            <a:avLst/>
          </a:pr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0C4EB27-CA97-4DA9-A64E-105D843F0B84}"/>
              </a:ext>
            </a:extLst>
          </p:cNvPr>
          <p:cNvSpPr/>
          <p:nvPr/>
        </p:nvSpPr>
        <p:spPr>
          <a:xfrm>
            <a:off x="8775116" y="3577938"/>
            <a:ext cx="334781" cy="334781"/>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AU" sz="1836" b="0" i="0" u="none" strike="noStrike" kern="1200" cap="none" spc="0" normalizeH="0" baseline="0" noProof="0">
              <a:ln>
                <a:noFill/>
              </a:ln>
              <a:solidFill>
                <a:srgbClr val="5B9BD5"/>
              </a:solidFill>
              <a:effectLst/>
              <a:uLnTx/>
              <a:uFillTx/>
              <a:latin typeface="Ubuntu Light" panose="020B0304030602030204" pitchFamily="34" charset="0"/>
              <a:ea typeface="+mn-ea"/>
              <a:cs typeface="Segoe UI Light" panose="020B0502040204020203" pitchFamily="34" charset="0"/>
            </a:endParaRPr>
          </a:p>
        </p:txBody>
      </p:sp>
      <p:sp>
        <p:nvSpPr>
          <p:cNvPr id="42" name="TextBox 41">
            <a:extLst>
              <a:ext uri="{FF2B5EF4-FFF2-40B4-BE49-F238E27FC236}">
                <a16:creationId xmlns:a16="http://schemas.microsoft.com/office/drawing/2014/main" id="{EEA9AFFB-6AAF-42AF-9EF0-EF2F7FF25121}"/>
              </a:ext>
            </a:extLst>
          </p:cNvPr>
          <p:cNvSpPr txBox="1"/>
          <p:nvPr/>
        </p:nvSpPr>
        <p:spPr>
          <a:xfrm>
            <a:off x="8557809" y="1566147"/>
            <a:ext cx="769391" cy="350330"/>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1632" b="0" i="0" u="none" strike="noStrike" kern="1200" cap="none" spc="0" normalizeH="0" baseline="0" noProof="0" dirty="0">
                <a:ln>
                  <a:noFill/>
                </a:ln>
                <a:solidFill>
                  <a:prstClr val="black">
                    <a:lumMod val="65000"/>
                    <a:lumOff val="35000"/>
                  </a:prstClr>
                </a:solidFill>
                <a:effectLst/>
                <a:uLnTx/>
                <a:uFillTx/>
                <a:latin typeface="Ubuntu" panose="020B0504030602030204" pitchFamily="34" charset="0"/>
                <a:ea typeface="+mn-ea"/>
                <a:cs typeface="Segoe UI Light" panose="020B0502040204020203" pitchFamily="34" charset="0"/>
              </a:rPr>
              <a:t>Rocket</a:t>
            </a:r>
          </a:p>
        </p:txBody>
      </p:sp>
      <p:sp>
        <p:nvSpPr>
          <p:cNvPr id="43" name="TextBox 42">
            <a:extLst>
              <a:ext uri="{FF2B5EF4-FFF2-40B4-BE49-F238E27FC236}">
                <a16:creationId xmlns:a16="http://schemas.microsoft.com/office/drawing/2014/main" id="{A80AE578-89BD-48E4-973B-CDD8DCBD33F2}"/>
              </a:ext>
            </a:extLst>
          </p:cNvPr>
          <p:cNvSpPr txBox="1"/>
          <p:nvPr/>
        </p:nvSpPr>
        <p:spPr>
          <a:xfrm>
            <a:off x="8612907" y="3934335"/>
            <a:ext cx="619960" cy="350330"/>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AU" sz="1632" b="0" i="0" u="none" strike="noStrike" kern="1200" cap="none" spc="0" normalizeH="0" baseline="0" noProof="0" dirty="0">
                <a:ln>
                  <a:noFill/>
                </a:ln>
                <a:solidFill>
                  <a:srgbClr val="5B9BD5"/>
                </a:solidFill>
                <a:effectLst/>
                <a:uLnTx/>
                <a:uFillTx/>
                <a:latin typeface="Ubuntu Light" panose="020B0304030602030204" pitchFamily="34" charset="0"/>
                <a:ea typeface="+mn-ea"/>
                <a:cs typeface="Segoe UI Light" panose="020B0502040204020203" pitchFamily="34" charset="0"/>
              </a:rPr>
              <a:t>2014</a:t>
            </a:r>
          </a:p>
        </p:txBody>
      </p:sp>
      <p:cxnSp>
        <p:nvCxnSpPr>
          <p:cNvPr id="44" name="Straight Connector 43">
            <a:extLst>
              <a:ext uri="{FF2B5EF4-FFF2-40B4-BE49-F238E27FC236}">
                <a16:creationId xmlns:a16="http://schemas.microsoft.com/office/drawing/2014/main" id="{D1ED673E-9307-400F-B9BC-B97EF8897BDD}"/>
              </a:ext>
            </a:extLst>
          </p:cNvPr>
          <p:cNvCxnSpPr>
            <a:cxnSpLocks/>
          </p:cNvCxnSpPr>
          <p:nvPr/>
        </p:nvCxnSpPr>
        <p:spPr>
          <a:xfrm flipV="1">
            <a:off x="9842085" y="3730526"/>
            <a:ext cx="0" cy="1721729"/>
          </a:xfrm>
          <a:prstGeom prst="line">
            <a:avLst/>
          </a:pr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B5A24CA5-18AA-40E3-A59A-4F93A4CC6C10}"/>
              </a:ext>
            </a:extLst>
          </p:cNvPr>
          <p:cNvSpPr/>
          <p:nvPr/>
        </p:nvSpPr>
        <p:spPr>
          <a:xfrm>
            <a:off x="9674695" y="3577938"/>
            <a:ext cx="334781" cy="334781"/>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AU" sz="1836" b="0" i="0" u="none" strike="noStrike" kern="1200" cap="none" spc="0" normalizeH="0" baseline="0" noProof="0">
              <a:ln>
                <a:noFill/>
              </a:ln>
              <a:solidFill>
                <a:srgbClr val="5B9BD5"/>
              </a:solidFill>
              <a:effectLst/>
              <a:uLnTx/>
              <a:uFillTx/>
              <a:latin typeface="Ubuntu Light" panose="020B0304030602030204" pitchFamily="34" charset="0"/>
              <a:ea typeface="+mn-ea"/>
              <a:cs typeface="Segoe UI Light" panose="020B0502040204020203" pitchFamily="34" charset="0"/>
            </a:endParaRPr>
          </a:p>
        </p:txBody>
      </p:sp>
      <p:sp>
        <p:nvSpPr>
          <p:cNvPr id="46" name="TextBox 45">
            <a:extLst>
              <a:ext uri="{FF2B5EF4-FFF2-40B4-BE49-F238E27FC236}">
                <a16:creationId xmlns:a16="http://schemas.microsoft.com/office/drawing/2014/main" id="{84895F91-B4B2-41B6-BF3B-1D33930263A6}"/>
              </a:ext>
            </a:extLst>
          </p:cNvPr>
          <p:cNvSpPr txBox="1"/>
          <p:nvPr/>
        </p:nvSpPr>
        <p:spPr>
          <a:xfrm>
            <a:off x="9256655" y="5535950"/>
            <a:ext cx="1170861" cy="606488"/>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AU" sz="1632" b="0" i="0" u="none" strike="noStrike" kern="1200" cap="none" spc="0" normalizeH="0" baseline="0" noProof="0" dirty="0">
                <a:ln>
                  <a:noFill/>
                </a:ln>
                <a:solidFill>
                  <a:prstClr val="black">
                    <a:lumMod val="65000"/>
                    <a:lumOff val="35000"/>
                  </a:prstClr>
                </a:solidFill>
                <a:effectLst/>
                <a:uLnTx/>
                <a:uFillTx/>
                <a:latin typeface="Ubuntu" panose="020B0504030602030204" pitchFamily="34" charset="0"/>
                <a:ea typeface="+mn-ea"/>
                <a:cs typeface="Segoe UI Light" panose="020B0502040204020203" pitchFamily="34" charset="0"/>
              </a:rPr>
              <a:t>Windows</a:t>
            </a:r>
            <a:br>
              <a:rPr kumimoji="0" lang="en-AU" sz="1632" b="0" i="0" u="none" strike="noStrike" kern="1200" cap="none" spc="0" normalizeH="0" baseline="0" noProof="0" dirty="0">
                <a:ln>
                  <a:noFill/>
                </a:ln>
                <a:solidFill>
                  <a:prstClr val="black">
                    <a:lumMod val="65000"/>
                    <a:lumOff val="35000"/>
                  </a:prstClr>
                </a:solidFill>
                <a:effectLst/>
                <a:uLnTx/>
                <a:uFillTx/>
                <a:latin typeface="Ubuntu" panose="020B0504030602030204" pitchFamily="34" charset="0"/>
                <a:ea typeface="+mn-ea"/>
                <a:cs typeface="Segoe UI Light" panose="020B0502040204020203" pitchFamily="34" charset="0"/>
              </a:rPr>
            </a:br>
            <a:r>
              <a:rPr kumimoji="0" lang="en-AU" sz="1632" b="0" i="0" u="none" strike="noStrike" kern="1200" cap="none" spc="0" normalizeH="0" baseline="0" noProof="0" dirty="0">
                <a:ln>
                  <a:noFill/>
                </a:ln>
                <a:solidFill>
                  <a:prstClr val="black">
                    <a:lumMod val="65000"/>
                    <a:lumOff val="35000"/>
                  </a:prstClr>
                </a:solidFill>
                <a:effectLst/>
                <a:uLnTx/>
                <a:uFillTx/>
                <a:latin typeface="Ubuntu" panose="020B0504030602030204" pitchFamily="34" charset="0"/>
                <a:ea typeface="+mn-ea"/>
                <a:cs typeface="Segoe UI Light" panose="020B0502040204020203" pitchFamily="34" charset="0"/>
              </a:rPr>
              <a:t>Containers </a:t>
            </a:r>
          </a:p>
        </p:txBody>
      </p:sp>
      <p:sp>
        <p:nvSpPr>
          <p:cNvPr id="47" name="TextBox 46">
            <a:extLst>
              <a:ext uri="{FF2B5EF4-FFF2-40B4-BE49-F238E27FC236}">
                <a16:creationId xmlns:a16="http://schemas.microsoft.com/office/drawing/2014/main" id="{97ADE48B-0DC5-44C9-918D-526CA3D58A74}"/>
              </a:ext>
            </a:extLst>
          </p:cNvPr>
          <p:cNvSpPr txBox="1"/>
          <p:nvPr/>
        </p:nvSpPr>
        <p:spPr>
          <a:xfrm>
            <a:off x="9512485" y="3193266"/>
            <a:ext cx="619960" cy="350330"/>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AU" sz="1632" b="0" i="0" u="none" strike="noStrike" kern="1200" cap="none" spc="0" normalizeH="0" baseline="0" noProof="0" dirty="0">
                <a:ln>
                  <a:noFill/>
                </a:ln>
                <a:solidFill>
                  <a:srgbClr val="5B9BD5"/>
                </a:solidFill>
                <a:effectLst/>
                <a:uLnTx/>
                <a:uFillTx/>
                <a:latin typeface="Ubuntu Light" panose="020B0304030602030204" pitchFamily="34" charset="0"/>
                <a:ea typeface="+mn-ea"/>
                <a:cs typeface="Segoe UI Light" panose="020B0502040204020203" pitchFamily="34" charset="0"/>
              </a:rPr>
              <a:t>2016</a:t>
            </a:r>
          </a:p>
        </p:txBody>
      </p:sp>
      <p:sp>
        <p:nvSpPr>
          <p:cNvPr id="48" name="Title 3">
            <a:extLst>
              <a:ext uri="{FF2B5EF4-FFF2-40B4-BE49-F238E27FC236}">
                <a16:creationId xmlns:a16="http://schemas.microsoft.com/office/drawing/2014/main" id="{62B80035-DC48-48F8-B914-624319CC8B2C}"/>
              </a:ext>
            </a:extLst>
          </p:cNvPr>
          <p:cNvSpPr txBox="1">
            <a:spLocks/>
          </p:cNvSpPr>
          <p:nvPr/>
        </p:nvSpPr>
        <p:spPr>
          <a:xfrm>
            <a:off x="1765" y="297807"/>
            <a:ext cx="12432312" cy="917314"/>
          </a:xfrm>
          <a:prstGeom prst="rect">
            <a:avLst/>
          </a:prstGeom>
        </p:spPr>
        <p:txBody>
          <a:bodyPr tIns="91414"/>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205" rtl="0" eaLnBrk="1" fontAlgn="auto" latinLnBrk="0" hangingPunct="1">
              <a:lnSpc>
                <a:spcPct val="90000"/>
              </a:lnSpc>
              <a:spcBef>
                <a:spcPct val="0"/>
              </a:spcBef>
              <a:spcAft>
                <a:spcPts val="0"/>
              </a:spcAft>
              <a:buClrTx/>
              <a:buSzTx/>
              <a:buFontTx/>
              <a:buNone/>
              <a:tabLst/>
              <a:defRPr/>
            </a:pPr>
            <a:r>
              <a:rPr kumimoji="0" lang="en-US" sz="3672" b="0" i="0" u="none" strike="noStrike" kern="1200" cap="none" spc="-102" normalizeH="0" baseline="0" noProof="0" dirty="0">
                <a:ln w="3175">
                  <a:noFill/>
                </a:ln>
                <a:solidFill>
                  <a:srgbClr val="505050"/>
                </a:solidFill>
                <a:effectLst/>
                <a:uLnTx/>
                <a:uFillTx/>
                <a:latin typeface="Segoe UI Semibold" panose="020B0702040204020203" pitchFamily="34" charset="0"/>
                <a:ea typeface="Segoe UI Light" charset="0"/>
                <a:cs typeface="Segoe UI Semibold" panose="020B0702040204020203" pitchFamily="34" charset="0"/>
              </a:rPr>
              <a:t>Container </a:t>
            </a:r>
            <a:r>
              <a:rPr kumimoji="0" lang="en-US" sz="3672" b="0" i="0" u="none" strike="noStrike" kern="1200" cap="none" spc="-102" normalizeH="0" baseline="0" noProof="0" dirty="0">
                <a:ln w="3175">
                  <a:noFill/>
                </a:ln>
                <a:solidFill>
                  <a:srgbClr val="0070C0"/>
                </a:solidFill>
                <a:effectLst/>
                <a:uLnTx/>
                <a:uFillTx/>
                <a:latin typeface="Segoe UI Semibold" panose="020B0702040204020203" pitchFamily="34" charset="0"/>
                <a:ea typeface="Segoe UI Light" charset="0"/>
                <a:cs typeface="Segoe UI Semibold" panose="020B0702040204020203" pitchFamily="34" charset="0"/>
              </a:rPr>
              <a:t>timeline</a:t>
            </a:r>
          </a:p>
        </p:txBody>
      </p:sp>
    </p:spTree>
    <p:extLst>
      <p:ext uri="{BB962C8B-B14F-4D97-AF65-F5344CB8AC3E}">
        <p14:creationId xmlns:p14="http://schemas.microsoft.com/office/powerpoint/2010/main" val="4102012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444107" y="2185243"/>
            <a:ext cx="1682262" cy="3220408"/>
            <a:chOff x="7147122" y="2976737"/>
            <a:chExt cx="1467704" cy="3220864"/>
          </a:xfrm>
        </p:grpSpPr>
        <p:sp>
          <p:nvSpPr>
            <p:cNvPr id="126" name="Rectangle 125">
              <a:extLst>
                <a:ext uri="{FF2B5EF4-FFF2-40B4-BE49-F238E27FC236}">
                  <a16:creationId xmlns:a16="http://schemas.microsoft.com/office/drawing/2014/main" id="{1F6C8CE1-7E4B-48D5-B695-9B157D60558D}"/>
                </a:ext>
              </a:extLst>
            </p:cNvPr>
            <p:cNvSpPr/>
            <p:nvPr/>
          </p:nvSpPr>
          <p:spPr bwMode="auto">
            <a:xfrm>
              <a:off x="7147122"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84" name="TextBox 83">
              <a:extLst>
                <a:ext uri="{FF2B5EF4-FFF2-40B4-BE49-F238E27FC236}">
                  <a16:creationId xmlns:a16="http://schemas.microsoft.com/office/drawing/2014/main" id="{8C32344C-5F1B-4BB4-945E-F2D591CEBBC9}"/>
                </a:ext>
              </a:extLst>
            </p:cNvPr>
            <p:cNvSpPr txBox="1"/>
            <p:nvPr/>
          </p:nvSpPr>
          <p:spPr>
            <a:xfrm>
              <a:off x="7201971" y="4474896"/>
              <a:ext cx="1358006" cy="169401"/>
            </a:xfrm>
            <a:prstGeom prst="rect">
              <a:avLst/>
            </a:prstGeom>
            <a:noFill/>
          </p:spPr>
          <p:txBody>
            <a:bodyPr wrap="square" lIns="0" tIns="0" rIns="0" bIns="0" rtlCol="0">
              <a:spAutoFit/>
            </a:bodyPr>
            <a:lstStyle/>
            <a:p>
              <a:pPr marL="0" marR="0" lvl="0" indent="0" algn="ctr" defTabSz="913840" rtl="0" eaLnBrk="1" fontAlgn="auto" latinLnBrk="0" hangingPunct="1">
                <a:lnSpc>
                  <a:spcPct val="90000"/>
                </a:lnSpc>
                <a:spcBef>
                  <a:spcPts val="0"/>
                </a:spcBef>
                <a:spcAft>
                  <a:spcPts val="585"/>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a:ea typeface="+mn-ea"/>
                  <a:cs typeface="+mn-cs"/>
                </a:rPr>
                <a:t>On-premises</a:t>
              </a:r>
            </a:p>
          </p:txBody>
        </p:sp>
        <p:sp>
          <p:nvSpPr>
            <p:cNvPr id="85" name="building_1">
              <a:extLst>
                <a:ext uri="{FF2B5EF4-FFF2-40B4-BE49-F238E27FC236}">
                  <a16:creationId xmlns:a16="http://schemas.microsoft.com/office/drawing/2014/main" id="{DAF07307-871A-4224-8869-09CB5326B00F}"/>
                </a:ext>
              </a:extLst>
            </p:cNvPr>
            <p:cNvSpPr>
              <a:spLocks noChangeAspect="1" noEditPoints="1"/>
            </p:cNvSpPr>
            <p:nvPr/>
          </p:nvSpPr>
          <p:spPr bwMode="auto">
            <a:xfrm>
              <a:off x="7693242" y="3830448"/>
              <a:ext cx="375464" cy="39076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6" name="TextBox 85">
              <a:extLst>
                <a:ext uri="{FF2B5EF4-FFF2-40B4-BE49-F238E27FC236}">
                  <a16:creationId xmlns:a16="http://schemas.microsoft.com/office/drawing/2014/main" id="{9FC48BCF-B5E3-487F-8359-0A9E03D440AD}"/>
                </a:ext>
              </a:extLst>
            </p:cNvPr>
            <p:cNvSpPr txBox="1"/>
            <p:nvPr/>
          </p:nvSpPr>
          <p:spPr>
            <a:xfrm>
              <a:off x="7201971" y="5617329"/>
              <a:ext cx="1358007" cy="169401"/>
            </a:xfrm>
            <a:prstGeom prst="rect">
              <a:avLst/>
            </a:prstGeom>
            <a:noFill/>
          </p:spPr>
          <p:txBody>
            <a:bodyPr wrap="square" lIns="0" tIns="0" rIns="0" bIns="0" rtlCol="0">
              <a:spAutoFit/>
            </a:bodyPr>
            <a:lstStyle/>
            <a:p>
              <a:pPr marL="0" marR="0" lvl="0" indent="0" algn="ctr" defTabSz="913840" rtl="0" eaLnBrk="1" fontAlgn="auto" latinLnBrk="0" hangingPunct="1">
                <a:lnSpc>
                  <a:spcPct val="90000"/>
                </a:lnSpc>
                <a:spcBef>
                  <a:spcPts val="0"/>
                </a:spcBef>
                <a:spcAft>
                  <a:spcPts val="585"/>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a:ea typeface="+mn-ea"/>
                  <a:cs typeface="+mn-cs"/>
                </a:rPr>
                <a:t>Cloud</a:t>
              </a:r>
            </a:p>
          </p:txBody>
        </p:sp>
        <p:sp>
          <p:nvSpPr>
            <p:cNvPr id="87" name="Thunderstorms_E9C6">
              <a:extLst>
                <a:ext uri="{FF2B5EF4-FFF2-40B4-BE49-F238E27FC236}">
                  <a16:creationId xmlns:a16="http://schemas.microsoft.com/office/drawing/2014/main" id="{3B357B36-2632-4451-8140-4473C6C8157B}"/>
                </a:ext>
              </a:extLst>
            </p:cNvPr>
            <p:cNvSpPr>
              <a:spLocks noChangeAspect="1" noEditPoints="1"/>
            </p:cNvSpPr>
            <p:nvPr/>
          </p:nvSpPr>
          <p:spPr bwMode="auto">
            <a:xfrm>
              <a:off x="7653063" y="5084833"/>
              <a:ext cx="455822" cy="382218"/>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93220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0" name="Rectangle 119"/>
            <p:cNvSpPr/>
            <p:nvPr/>
          </p:nvSpPr>
          <p:spPr>
            <a:xfrm>
              <a:off x="7201973" y="3078634"/>
              <a:ext cx="1358003" cy="320096"/>
            </a:xfrm>
            <a:prstGeom prst="rect">
              <a:avLst/>
            </a:prstGeom>
          </p:spPr>
          <p:txBody>
            <a:bodyPr wrap="square">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599" b="1" i="0" u="none" strike="noStrike" kern="1200" cap="none" spc="0" normalizeH="0" baseline="0" noProof="0">
                  <a:ln>
                    <a:noFill/>
                  </a:ln>
                  <a:solidFill>
                    <a:srgbClr val="0072C6"/>
                  </a:solidFill>
                  <a:effectLst/>
                  <a:uLnTx/>
                  <a:uFillTx/>
                  <a:latin typeface="Segoe UI Semibold" charset="0"/>
                  <a:ea typeface="Segoe UI Semibold" charset="0"/>
                  <a:cs typeface="Segoe UI Semibold" charset="0"/>
                </a:rPr>
                <a:t>Anywhere</a:t>
              </a:r>
            </a:p>
          </p:txBody>
        </p:sp>
      </p:grpSp>
      <p:grpSp>
        <p:nvGrpSpPr>
          <p:cNvPr id="6" name="Group 5"/>
          <p:cNvGrpSpPr/>
          <p:nvPr/>
        </p:nvGrpSpPr>
        <p:grpSpPr>
          <a:xfrm>
            <a:off x="6266363" y="2185243"/>
            <a:ext cx="1682262" cy="3220408"/>
            <a:chOff x="8670687" y="2976737"/>
            <a:chExt cx="1467704" cy="3220864"/>
          </a:xfrm>
        </p:grpSpPr>
        <p:sp>
          <p:nvSpPr>
            <p:cNvPr id="127" name="Rectangle 126">
              <a:extLst>
                <a:ext uri="{FF2B5EF4-FFF2-40B4-BE49-F238E27FC236}">
                  <a16:creationId xmlns:a16="http://schemas.microsoft.com/office/drawing/2014/main" id="{1F6C8CE1-7E4B-48D5-B695-9B157D60558D}"/>
                </a:ext>
              </a:extLst>
            </p:cNvPr>
            <p:cNvSpPr/>
            <p:nvPr/>
          </p:nvSpPr>
          <p:spPr bwMode="auto">
            <a:xfrm>
              <a:off x="8670687"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89" name="TextBox 88">
              <a:extLst>
                <a:ext uri="{FF2B5EF4-FFF2-40B4-BE49-F238E27FC236}">
                  <a16:creationId xmlns:a16="http://schemas.microsoft.com/office/drawing/2014/main" id="{925E6D3B-9912-4113-A5AE-E56B1C849085}"/>
                </a:ext>
              </a:extLst>
            </p:cNvPr>
            <p:cNvSpPr txBox="1"/>
            <p:nvPr/>
          </p:nvSpPr>
          <p:spPr>
            <a:xfrm>
              <a:off x="8725534" y="4474896"/>
              <a:ext cx="1358010" cy="169401"/>
            </a:xfrm>
            <a:prstGeom prst="rect">
              <a:avLst/>
            </a:prstGeom>
            <a:noFill/>
          </p:spPr>
          <p:txBody>
            <a:bodyPr wrap="square" lIns="0" tIns="0" rIns="0" bIns="0" rtlCol="0">
              <a:spAutoFit/>
            </a:bodyPr>
            <a:lstStyle/>
            <a:p>
              <a:pPr marL="0" marR="0" lvl="0" indent="0" algn="ctr" defTabSz="913840" rtl="0" eaLnBrk="1" fontAlgn="auto" latinLnBrk="0" hangingPunct="1">
                <a:lnSpc>
                  <a:spcPct val="90000"/>
                </a:lnSpc>
                <a:spcBef>
                  <a:spcPts val="0"/>
                </a:spcBef>
                <a:spcAft>
                  <a:spcPts val="585"/>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a:ea typeface="+mn-ea"/>
                  <a:cs typeface="+mn-cs"/>
                </a:rPr>
                <a:t>Monolith</a:t>
              </a:r>
            </a:p>
          </p:txBody>
        </p:sp>
        <p:grpSp>
          <p:nvGrpSpPr>
            <p:cNvPr id="90" name="Group 89">
              <a:extLst>
                <a:ext uri="{FF2B5EF4-FFF2-40B4-BE49-F238E27FC236}">
                  <a16:creationId xmlns:a16="http://schemas.microsoft.com/office/drawing/2014/main" id="{EB694B8C-0ABA-41BA-95F0-551C6B9D7E26}"/>
                </a:ext>
              </a:extLst>
            </p:cNvPr>
            <p:cNvGrpSpPr/>
            <p:nvPr/>
          </p:nvGrpSpPr>
          <p:grpSpPr>
            <a:xfrm>
              <a:off x="9199775" y="3813663"/>
              <a:ext cx="409528" cy="424334"/>
              <a:chOff x="3504163" y="4208651"/>
              <a:chExt cx="521755" cy="521571"/>
            </a:xfrm>
          </p:grpSpPr>
          <p:sp>
            <p:nvSpPr>
              <p:cNvPr id="91" name="Oval 90">
                <a:extLst>
                  <a:ext uri="{FF2B5EF4-FFF2-40B4-BE49-F238E27FC236}">
                    <a16:creationId xmlns:a16="http://schemas.microsoft.com/office/drawing/2014/main" id="{3C62091F-6F44-4B86-B69F-9AFE12D3458D}"/>
                  </a:ext>
                </a:extLst>
              </p:cNvPr>
              <p:cNvSpPr/>
              <p:nvPr/>
            </p:nvSpPr>
            <p:spPr bwMode="auto">
              <a:xfrm>
                <a:off x="3504163" y="4208651"/>
                <a:ext cx="521571" cy="52157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92" name="Oval 91">
                <a:extLst>
                  <a:ext uri="{FF2B5EF4-FFF2-40B4-BE49-F238E27FC236}">
                    <a16:creationId xmlns:a16="http://schemas.microsoft.com/office/drawing/2014/main" id="{1EB0E987-E8EE-45D9-A10F-A72837773E17}"/>
                  </a:ext>
                </a:extLst>
              </p:cNvPr>
              <p:cNvSpPr/>
              <p:nvPr/>
            </p:nvSpPr>
            <p:spPr bwMode="auto">
              <a:xfrm>
                <a:off x="3560592" y="4291739"/>
                <a:ext cx="123386" cy="12338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93" name="Oval 92">
                <a:extLst>
                  <a:ext uri="{FF2B5EF4-FFF2-40B4-BE49-F238E27FC236}">
                    <a16:creationId xmlns:a16="http://schemas.microsoft.com/office/drawing/2014/main" id="{87FC913C-361B-489F-8521-A2791162A57C}"/>
                  </a:ext>
                </a:extLst>
              </p:cNvPr>
              <p:cNvSpPr/>
              <p:nvPr/>
            </p:nvSpPr>
            <p:spPr bwMode="auto">
              <a:xfrm>
                <a:off x="3679188" y="4341696"/>
                <a:ext cx="108859" cy="10885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94" name="Oval 93">
                <a:extLst>
                  <a:ext uri="{FF2B5EF4-FFF2-40B4-BE49-F238E27FC236}">
                    <a16:creationId xmlns:a16="http://schemas.microsoft.com/office/drawing/2014/main" id="{16AE8732-D954-470B-9600-94A374F96AA7}"/>
                  </a:ext>
                </a:extLst>
              </p:cNvPr>
              <p:cNvSpPr/>
              <p:nvPr/>
            </p:nvSpPr>
            <p:spPr bwMode="auto">
              <a:xfrm>
                <a:off x="3657453" y="4220103"/>
                <a:ext cx="114633" cy="114633"/>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95" name="Oval 94">
                <a:extLst>
                  <a:ext uri="{FF2B5EF4-FFF2-40B4-BE49-F238E27FC236}">
                    <a16:creationId xmlns:a16="http://schemas.microsoft.com/office/drawing/2014/main" id="{C00D138A-763A-414D-8C1B-00531FCCD1DC}"/>
                  </a:ext>
                </a:extLst>
              </p:cNvPr>
              <p:cNvSpPr/>
              <p:nvPr/>
            </p:nvSpPr>
            <p:spPr bwMode="auto">
              <a:xfrm>
                <a:off x="3767199" y="4233432"/>
                <a:ext cx="176009" cy="17600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96" name="Oval 95">
                <a:extLst>
                  <a:ext uri="{FF2B5EF4-FFF2-40B4-BE49-F238E27FC236}">
                    <a16:creationId xmlns:a16="http://schemas.microsoft.com/office/drawing/2014/main" id="{66B4F426-E587-414B-8857-7173969DEFD5}"/>
                  </a:ext>
                </a:extLst>
              </p:cNvPr>
              <p:cNvSpPr/>
              <p:nvPr/>
            </p:nvSpPr>
            <p:spPr bwMode="auto">
              <a:xfrm>
                <a:off x="3921375" y="4348612"/>
                <a:ext cx="91232" cy="91232"/>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97" name="Oval 96">
                <a:extLst>
                  <a:ext uri="{FF2B5EF4-FFF2-40B4-BE49-F238E27FC236}">
                    <a16:creationId xmlns:a16="http://schemas.microsoft.com/office/drawing/2014/main" id="{D5ECE8E5-79E3-4CE3-90B3-32EBB3B9795A}"/>
                  </a:ext>
                </a:extLst>
              </p:cNvPr>
              <p:cNvSpPr/>
              <p:nvPr/>
            </p:nvSpPr>
            <p:spPr bwMode="auto">
              <a:xfrm>
                <a:off x="3975120" y="4441225"/>
                <a:ext cx="50798" cy="5079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98" name="Oval 97">
                <a:extLst>
                  <a:ext uri="{FF2B5EF4-FFF2-40B4-BE49-F238E27FC236}">
                    <a16:creationId xmlns:a16="http://schemas.microsoft.com/office/drawing/2014/main" id="{73D321F6-45ED-4C4F-835C-D1069902F1CA}"/>
                  </a:ext>
                </a:extLst>
              </p:cNvPr>
              <p:cNvSpPr/>
              <p:nvPr/>
            </p:nvSpPr>
            <p:spPr bwMode="auto">
              <a:xfrm>
                <a:off x="3707035" y="4409646"/>
                <a:ext cx="288704" cy="28141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99" name="Oval 98">
                <a:extLst>
                  <a:ext uri="{FF2B5EF4-FFF2-40B4-BE49-F238E27FC236}">
                    <a16:creationId xmlns:a16="http://schemas.microsoft.com/office/drawing/2014/main" id="{6CE0C8A6-2073-4943-A030-E1CE91D95745}"/>
                  </a:ext>
                </a:extLst>
              </p:cNvPr>
              <p:cNvSpPr/>
              <p:nvPr/>
            </p:nvSpPr>
            <p:spPr bwMode="auto">
              <a:xfrm>
                <a:off x="3588544" y="4414064"/>
                <a:ext cx="125685" cy="12568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100" name="Oval 99">
                <a:extLst>
                  <a:ext uri="{FF2B5EF4-FFF2-40B4-BE49-F238E27FC236}">
                    <a16:creationId xmlns:a16="http://schemas.microsoft.com/office/drawing/2014/main" id="{BD8C63FA-E4F4-43FE-B5DE-8DE7072EA396}"/>
                  </a:ext>
                </a:extLst>
              </p:cNvPr>
              <p:cNvSpPr/>
              <p:nvPr/>
            </p:nvSpPr>
            <p:spPr bwMode="auto">
              <a:xfrm>
                <a:off x="3519489" y="4402159"/>
                <a:ext cx="76974" cy="7697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101" name="Oval 100">
                <a:extLst>
                  <a:ext uri="{FF2B5EF4-FFF2-40B4-BE49-F238E27FC236}">
                    <a16:creationId xmlns:a16="http://schemas.microsoft.com/office/drawing/2014/main" id="{E63639B1-777D-45E5-8E65-247CC88A9A71}"/>
                  </a:ext>
                </a:extLst>
              </p:cNvPr>
              <p:cNvSpPr/>
              <p:nvPr/>
            </p:nvSpPr>
            <p:spPr bwMode="auto">
              <a:xfrm>
                <a:off x="3514725" y="4485501"/>
                <a:ext cx="90487" cy="90487"/>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102" name="Oval 101">
                <a:extLst>
                  <a:ext uri="{FF2B5EF4-FFF2-40B4-BE49-F238E27FC236}">
                    <a16:creationId xmlns:a16="http://schemas.microsoft.com/office/drawing/2014/main" id="{7ED010D8-8804-4D75-8B46-0F38EF817334}"/>
                  </a:ext>
                </a:extLst>
              </p:cNvPr>
              <p:cNvSpPr/>
              <p:nvPr/>
            </p:nvSpPr>
            <p:spPr bwMode="auto">
              <a:xfrm>
                <a:off x="3584820" y="4535144"/>
                <a:ext cx="122581" cy="12258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103" name="Oval 102">
                <a:extLst>
                  <a:ext uri="{FF2B5EF4-FFF2-40B4-BE49-F238E27FC236}">
                    <a16:creationId xmlns:a16="http://schemas.microsoft.com/office/drawing/2014/main" id="{970EFE7B-6B73-4E47-9E21-971800191298}"/>
                  </a:ext>
                </a:extLst>
              </p:cNvPr>
              <p:cNvSpPr/>
              <p:nvPr/>
            </p:nvSpPr>
            <p:spPr bwMode="auto">
              <a:xfrm>
                <a:off x="3672926" y="4642300"/>
                <a:ext cx="72575" cy="7257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104" name="Oval 103">
                <a:extLst>
                  <a:ext uri="{FF2B5EF4-FFF2-40B4-BE49-F238E27FC236}">
                    <a16:creationId xmlns:a16="http://schemas.microsoft.com/office/drawing/2014/main" id="{AD474395-1DF8-48D1-8EA5-BC853BCFC9A8}"/>
                  </a:ext>
                </a:extLst>
              </p:cNvPr>
              <p:cNvSpPr/>
              <p:nvPr/>
            </p:nvSpPr>
            <p:spPr bwMode="auto">
              <a:xfrm>
                <a:off x="3741895" y="4680300"/>
                <a:ext cx="48864" cy="4886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105" name="Oval 104">
                <a:extLst>
                  <a:ext uri="{FF2B5EF4-FFF2-40B4-BE49-F238E27FC236}">
                    <a16:creationId xmlns:a16="http://schemas.microsoft.com/office/drawing/2014/main" id="{1EB18621-BBDE-43F7-A7D7-2313369799E6}"/>
                  </a:ext>
                </a:extLst>
              </p:cNvPr>
              <p:cNvSpPr/>
              <p:nvPr/>
            </p:nvSpPr>
            <p:spPr bwMode="auto">
              <a:xfrm>
                <a:off x="3546720" y="4578701"/>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p:nvSpPr>
              <p:cNvPr id="106" name="Oval 105">
                <a:extLst>
                  <a:ext uri="{FF2B5EF4-FFF2-40B4-BE49-F238E27FC236}">
                    <a16:creationId xmlns:a16="http://schemas.microsoft.com/office/drawing/2014/main" id="{FD62903C-BA0A-40FB-878F-93401127F00D}"/>
                  </a:ext>
                </a:extLst>
              </p:cNvPr>
              <p:cNvSpPr/>
              <p:nvPr/>
            </p:nvSpPr>
            <p:spPr bwMode="auto">
              <a:xfrm>
                <a:off x="3634826" y="4662045"/>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sp>
          <p:nvSpPr>
            <p:cNvPr id="111" name="TextBox 110">
              <a:extLst>
                <a:ext uri="{FF2B5EF4-FFF2-40B4-BE49-F238E27FC236}">
                  <a16:creationId xmlns:a16="http://schemas.microsoft.com/office/drawing/2014/main" id="{740A3D01-ED6B-4988-A242-865D98243A36}"/>
                </a:ext>
              </a:extLst>
            </p:cNvPr>
            <p:cNvSpPr txBox="1"/>
            <p:nvPr/>
          </p:nvSpPr>
          <p:spPr>
            <a:xfrm>
              <a:off x="8725534" y="5617329"/>
              <a:ext cx="1358011" cy="169401"/>
            </a:xfrm>
            <a:prstGeom prst="rect">
              <a:avLst/>
            </a:prstGeom>
            <a:noFill/>
          </p:spPr>
          <p:txBody>
            <a:bodyPr wrap="square" lIns="0" tIns="0" rIns="0" bIns="0" rtlCol="0">
              <a:spAutoFit/>
            </a:bodyPr>
            <a:lstStyle/>
            <a:p>
              <a:pPr marL="0" marR="0" lvl="0" indent="0" algn="ctr" defTabSz="913840" rtl="0" eaLnBrk="1" fontAlgn="auto" latinLnBrk="0" hangingPunct="1">
                <a:lnSpc>
                  <a:spcPct val="90000"/>
                </a:lnSpc>
                <a:spcBef>
                  <a:spcPts val="0"/>
                </a:spcBef>
                <a:spcAft>
                  <a:spcPts val="585"/>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a:ea typeface="+mn-ea"/>
                  <a:cs typeface="+mn-cs"/>
                </a:rPr>
                <a:t>Microservice</a:t>
              </a:r>
            </a:p>
          </p:txBody>
        </p:sp>
        <p:sp>
          <p:nvSpPr>
            <p:cNvPr id="112" name="Intelligence">
              <a:extLst>
                <a:ext uri="{FF2B5EF4-FFF2-40B4-BE49-F238E27FC236}">
                  <a16:creationId xmlns:a16="http://schemas.microsoft.com/office/drawing/2014/main" id="{72C3AE1D-CD33-46AE-AE72-98DC48E3AC76}"/>
                </a:ext>
              </a:extLst>
            </p:cNvPr>
            <p:cNvSpPr>
              <a:spLocks noChangeAspect="1" noEditPoints="1"/>
            </p:cNvSpPr>
            <p:nvPr/>
          </p:nvSpPr>
          <p:spPr bwMode="auto">
            <a:xfrm>
              <a:off x="9199776" y="5071999"/>
              <a:ext cx="409526" cy="40788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marL="0" marR="0" lvl="0" indent="0" algn="ctr"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21" name="Rectangle 120"/>
            <p:cNvSpPr/>
            <p:nvPr/>
          </p:nvSpPr>
          <p:spPr>
            <a:xfrm>
              <a:off x="8725538" y="3078634"/>
              <a:ext cx="1358003" cy="320096"/>
            </a:xfrm>
            <a:prstGeom prst="rect">
              <a:avLst/>
            </a:prstGeom>
          </p:spPr>
          <p:txBody>
            <a:bodyPr wrap="square">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599" b="1" i="0" u="none" strike="noStrike" kern="1200" cap="none" spc="0" normalizeH="0" baseline="0" noProof="0">
                  <a:ln>
                    <a:noFill/>
                  </a:ln>
                  <a:solidFill>
                    <a:srgbClr val="0072C6"/>
                  </a:solidFill>
                  <a:effectLst/>
                  <a:uLnTx/>
                  <a:uFillTx/>
                  <a:latin typeface="Segoe UI Semibold" charset="0"/>
                  <a:ea typeface="Segoe UI Semibold" charset="0"/>
                  <a:cs typeface="Segoe UI Semibold" charset="0"/>
                </a:rPr>
                <a:t>Any app</a:t>
              </a:r>
            </a:p>
          </p:txBody>
        </p:sp>
      </p:grpSp>
      <p:grpSp>
        <p:nvGrpSpPr>
          <p:cNvPr id="5" name="Group 4"/>
          <p:cNvGrpSpPr/>
          <p:nvPr/>
        </p:nvGrpSpPr>
        <p:grpSpPr>
          <a:xfrm>
            <a:off x="8088620" y="2185243"/>
            <a:ext cx="1687249" cy="3220408"/>
            <a:chOff x="10301312" y="2976737"/>
            <a:chExt cx="1472055" cy="3220864"/>
          </a:xfrm>
        </p:grpSpPr>
        <p:sp>
          <p:nvSpPr>
            <p:cNvPr id="128" name="Rectangle 127">
              <a:extLst>
                <a:ext uri="{FF2B5EF4-FFF2-40B4-BE49-F238E27FC236}">
                  <a16:creationId xmlns:a16="http://schemas.microsoft.com/office/drawing/2014/main" id="{1F6C8CE1-7E4B-48D5-B695-9B157D60558D}"/>
                </a:ext>
              </a:extLst>
            </p:cNvPr>
            <p:cNvSpPr/>
            <p:nvPr/>
          </p:nvSpPr>
          <p:spPr bwMode="auto">
            <a:xfrm>
              <a:off x="10303488"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grpSp>
          <p:nvGrpSpPr>
            <p:cNvPr id="4" name="Group 3"/>
            <p:cNvGrpSpPr/>
            <p:nvPr/>
          </p:nvGrpSpPr>
          <p:grpSpPr>
            <a:xfrm>
              <a:off x="10469738" y="3582727"/>
              <a:ext cx="1135204" cy="2397373"/>
              <a:chOff x="10386082" y="3582727"/>
              <a:chExt cx="1135204" cy="2397373"/>
            </a:xfrm>
          </p:grpSpPr>
          <p:pic>
            <p:nvPicPr>
              <p:cNvPr id="110" name="Picture 4" descr="Image result for java">
                <a:extLst>
                  <a:ext uri="{FF2B5EF4-FFF2-40B4-BE49-F238E27FC236}">
                    <a16:creationId xmlns:a16="http://schemas.microsoft.com/office/drawing/2014/main" id="{2B7DCC28-4C57-4AD4-8BFF-6183AD6E695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410722" y="3582727"/>
                <a:ext cx="421850" cy="6257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0386082" y="3807452"/>
                <a:ext cx="1135204" cy="2172648"/>
                <a:chOff x="10386082" y="3807452"/>
                <a:chExt cx="1135204" cy="2172648"/>
              </a:xfrm>
            </p:grpSpPr>
            <p:sp>
              <p:nvSpPr>
                <p:cNvPr id="107" name="TextBox 106">
                  <a:extLst>
                    <a:ext uri="{FF2B5EF4-FFF2-40B4-BE49-F238E27FC236}">
                      <a16:creationId xmlns:a16="http://schemas.microsoft.com/office/drawing/2014/main" id="{1B58BD9C-CAF9-468B-94BF-01864F94B684}"/>
                    </a:ext>
                  </a:extLst>
                </p:cNvPr>
                <p:cNvSpPr txBox="1"/>
                <p:nvPr/>
              </p:nvSpPr>
              <p:spPr>
                <a:xfrm>
                  <a:off x="11025773" y="4427401"/>
                  <a:ext cx="402513" cy="169140"/>
                </a:xfrm>
                <a:prstGeom prst="rect">
                  <a:avLst/>
                </a:prstGeom>
                <a:noFill/>
              </p:spPr>
              <p:txBody>
                <a:bodyPr wrap="square" lIns="0" tIns="0" rIns="0" bIns="0" rtlCol="0">
                  <a:spAutoFit/>
                </a:bodyPr>
                <a:lstStyle/>
                <a:p>
                  <a:pPr marL="0" marR="0" lvl="0" indent="0" algn="l" defTabSz="913840" rtl="0" eaLnBrk="1" fontAlgn="auto" latinLnBrk="0" hangingPunct="1">
                    <a:lnSpc>
                      <a:spcPct val="90000"/>
                    </a:lnSpc>
                    <a:spcBef>
                      <a:spcPts val="0"/>
                    </a:spcBef>
                    <a:spcAft>
                      <a:spcPts val="585"/>
                    </a:spcAft>
                    <a:buClrTx/>
                    <a:buSzTx/>
                    <a:buFontTx/>
                    <a:buNone/>
                    <a:tabLst/>
                    <a:defRPr/>
                  </a:pPr>
                  <a:r>
                    <a:rPr kumimoji="0" lang="en-US" sz="1197" b="0" i="0" u="none" strike="noStrike" kern="1200" cap="none" spc="0" normalizeH="0" baseline="0" noProof="0" err="1">
                      <a:ln>
                        <a:noFill/>
                      </a:ln>
                      <a:solidFill>
                        <a:srgbClr val="505050"/>
                      </a:solidFill>
                      <a:effectLst/>
                      <a:uLnTx/>
                      <a:uFillTx/>
                      <a:latin typeface="Segoe UI"/>
                      <a:ea typeface="+mn-ea"/>
                      <a:cs typeface="+mn-cs"/>
                    </a:rPr>
                    <a:t>.Net</a:t>
                  </a:r>
                  <a:endParaRPr kumimoji="0" lang="en-US" sz="1197" b="0" i="0" u="none" strike="noStrike" kern="1200" cap="none" spc="0" normalizeH="0" baseline="0" noProof="0">
                    <a:ln>
                      <a:noFill/>
                    </a:ln>
                    <a:solidFill>
                      <a:srgbClr val="505050"/>
                    </a:solidFill>
                    <a:effectLst/>
                    <a:uLnTx/>
                    <a:uFillTx/>
                    <a:latin typeface="Segoe UI"/>
                    <a:ea typeface="+mn-ea"/>
                    <a:cs typeface="+mn-cs"/>
                  </a:endParaRPr>
                </a:p>
              </p:txBody>
            </p:sp>
            <p:pic>
              <p:nvPicPr>
                <p:cNvPr id="108" name="Picture 107">
                  <a:extLst>
                    <a:ext uri="{FF2B5EF4-FFF2-40B4-BE49-F238E27FC236}">
                      <a16:creationId xmlns:a16="http://schemas.microsoft.com/office/drawing/2014/main" id="{637E66A2-5C85-476E-9222-937E17E0785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413384" y="4368502"/>
                  <a:ext cx="386370" cy="353260"/>
                </a:xfrm>
                <a:prstGeom prst="rect">
                  <a:avLst/>
                </a:prstGeom>
              </p:spPr>
            </p:pic>
            <p:sp>
              <p:nvSpPr>
                <p:cNvPr id="109" name="TextBox 108">
                  <a:extLst>
                    <a:ext uri="{FF2B5EF4-FFF2-40B4-BE49-F238E27FC236}">
                      <a16:creationId xmlns:a16="http://schemas.microsoft.com/office/drawing/2014/main" id="{5766DA6F-5595-48F1-B3D7-C2509BB744D0}"/>
                    </a:ext>
                  </a:extLst>
                </p:cNvPr>
                <p:cNvSpPr txBox="1"/>
                <p:nvPr/>
              </p:nvSpPr>
              <p:spPr>
                <a:xfrm>
                  <a:off x="11025773" y="3807452"/>
                  <a:ext cx="402513" cy="169140"/>
                </a:xfrm>
                <a:prstGeom prst="rect">
                  <a:avLst/>
                </a:prstGeom>
                <a:noFill/>
              </p:spPr>
              <p:txBody>
                <a:bodyPr wrap="square" lIns="0" tIns="0" rIns="0" bIns="0" rtlCol="0">
                  <a:spAutoFit/>
                </a:bodyPr>
                <a:lstStyle/>
                <a:p>
                  <a:pPr marL="0" marR="0" lvl="0" indent="0" algn="l" defTabSz="913840" rtl="0" eaLnBrk="1" fontAlgn="auto" latinLnBrk="0" hangingPunct="1">
                    <a:lnSpc>
                      <a:spcPct val="90000"/>
                    </a:lnSpc>
                    <a:spcBef>
                      <a:spcPts val="0"/>
                    </a:spcBef>
                    <a:spcAft>
                      <a:spcPts val="585"/>
                    </a:spcAft>
                    <a:buClrTx/>
                    <a:buSzTx/>
                    <a:buFontTx/>
                    <a:buNone/>
                    <a:tabLst/>
                    <a:defRPr/>
                  </a:pPr>
                  <a:r>
                    <a:rPr kumimoji="0" lang="en-US" sz="1197" b="0" i="0" u="none" strike="noStrike" kern="1200" cap="none" spc="0" normalizeH="0" baseline="0" noProof="0">
                      <a:ln>
                        <a:noFill/>
                      </a:ln>
                      <a:solidFill>
                        <a:srgbClr val="505050"/>
                      </a:solidFill>
                      <a:effectLst/>
                      <a:uLnTx/>
                      <a:uFillTx/>
                      <a:latin typeface="Segoe UI"/>
                      <a:ea typeface="+mn-ea"/>
                      <a:cs typeface="+mn-cs"/>
                    </a:rPr>
                    <a:t>Java</a:t>
                  </a:r>
                </a:p>
              </p:txBody>
            </p:sp>
            <p:pic>
              <p:nvPicPr>
                <p:cNvPr id="113" name="Picture 112">
                  <a:extLst>
                    <a:ext uri="{FF2B5EF4-FFF2-40B4-BE49-F238E27FC236}">
                      <a16:creationId xmlns:a16="http://schemas.microsoft.com/office/drawing/2014/main" id="{84A6D0E1-0995-4A20-AB87-8859420AAA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10722" y="4954778"/>
                  <a:ext cx="475793" cy="475793"/>
                </a:xfrm>
                <a:prstGeom prst="rect">
                  <a:avLst/>
                </a:prstGeom>
              </p:spPr>
            </p:pic>
            <p:sp>
              <p:nvSpPr>
                <p:cNvPr id="114" name="TextBox 113">
                  <a:extLst>
                    <a:ext uri="{FF2B5EF4-FFF2-40B4-BE49-F238E27FC236}">
                      <a16:creationId xmlns:a16="http://schemas.microsoft.com/office/drawing/2014/main" id="{C6474BC7-DB7A-4179-ADAB-274A4240C5F6}"/>
                    </a:ext>
                  </a:extLst>
                </p:cNvPr>
                <p:cNvSpPr txBox="1"/>
                <p:nvPr/>
              </p:nvSpPr>
              <p:spPr>
                <a:xfrm>
                  <a:off x="11025774" y="5047350"/>
                  <a:ext cx="495512" cy="169140"/>
                </a:xfrm>
                <a:prstGeom prst="rect">
                  <a:avLst/>
                </a:prstGeom>
                <a:noFill/>
              </p:spPr>
              <p:txBody>
                <a:bodyPr wrap="square" lIns="0" tIns="0" rIns="0" bIns="0" rtlCol="0">
                  <a:spAutoFit/>
                </a:bodyPr>
                <a:lstStyle/>
                <a:p>
                  <a:pPr marL="0" marR="0" lvl="0" indent="0" algn="l" defTabSz="913840" rtl="0" eaLnBrk="1" fontAlgn="auto" latinLnBrk="0" hangingPunct="1">
                    <a:lnSpc>
                      <a:spcPct val="90000"/>
                    </a:lnSpc>
                    <a:spcBef>
                      <a:spcPts val="0"/>
                    </a:spcBef>
                    <a:spcAft>
                      <a:spcPts val="585"/>
                    </a:spcAft>
                    <a:buClrTx/>
                    <a:buSzTx/>
                    <a:buFontTx/>
                    <a:buNone/>
                    <a:tabLst/>
                    <a:defRPr/>
                  </a:pPr>
                  <a:r>
                    <a:rPr kumimoji="0" lang="en-US" sz="1197" b="0" i="0" u="none" strike="noStrike" kern="1200" cap="none" spc="0" normalizeH="0" baseline="0" noProof="0">
                      <a:ln>
                        <a:noFill/>
                      </a:ln>
                      <a:solidFill>
                        <a:srgbClr val="505050"/>
                      </a:solidFill>
                      <a:effectLst/>
                      <a:uLnTx/>
                      <a:uFillTx/>
                      <a:latin typeface="Segoe UI"/>
                      <a:ea typeface="+mn-ea"/>
                      <a:cs typeface="+mn-cs"/>
                    </a:rPr>
                    <a:t>Python</a:t>
                  </a:r>
                </a:p>
              </p:txBody>
            </p:sp>
            <p:pic>
              <p:nvPicPr>
                <p:cNvPr id="115" name="Picture 114">
                  <a:extLst>
                    <a:ext uri="{FF2B5EF4-FFF2-40B4-BE49-F238E27FC236}">
                      <a16:creationId xmlns:a16="http://schemas.microsoft.com/office/drawing/2014/main" id="{3A3712EC-59B3-4ADC-B7CF-7745116F009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86082" y="5636361"/>
                  <a:ext cx="560750" cy="343739"/>
                </a:xfrm>
                <a:prstGeom prst="rect">
                  <a:avLst/>
                </a:prstGeom>
              </p:spPr>
            </p:pic>
            <p:sp>
              <p:nvSpPr>
                <p:cNvPr id="116" name="TextBox 115">
                  <a:extLst>
                    <a:ext uri="{FF2B5EF4-FFF2-40B4-BE49-F238E27FC236}">
                      <a16:creationId xmlns:a16="http://schemas.microsoft.com/office/drawing/2014/main" id="{AFEE3C9A-06E1-4B7D-B1D3-0F27CDCB4290}"/>
                    </a:ext>
                  </a:extLst>
                </p:cNvPr>
                <p:cNvSpPr txBox="1"/>
                <p:nvPr/>
              </p:nvSpPr>
              <p:spPr>
                <a:xfrm>
                  <a:off x="11071086" y="5667299"/>
                  <a:ext cx="402513" cy="169140"/>
                </a:xfrm>
                <a:prstGeom prst="rect">
                  <a:avLst/>
                </a:prstGeom>
                <a:noFill/>
              </p:spPr>
              <p:txBody>
                <a:bodyPr wrap="square" lIns="0" tIns="0" rIns="0" bIns="0" rtlCol="0">
                  <a:spAutoFit/>
                </a:bodyPr>
                <a:lstStyle/>
                <a:p>
                  <a:pPr marL="0" marR="0" lvl="0" indent="0" algn="l" defTabSz="913840" rtl="0" eaLnBrk="1" fontAlgn="auto" latinLnBrk="0" hangingPunct="1">
                    <a:lnSpc>
                      <a:spcPct val="90000"/>
                    </a:lnSpc>
                    <a:spcBef>
                      <a:spcPts val="0"/>
                    </a:spcBef>
                    <a:spcAft>
                      <a:spcPts val="585"/>
                    </a:spcAft>
                    <a:buClrTx/>
                    <a:buSzTx/>
                    <a:buFontTx/>
                    <a:buNone/>
                    <a:tabLst/>
                    <a:defRPr/>
                  </a:pPr>
                  <a:r>
                    <a:rPr kumimoji="0" lang="en-US" sz="1197" b="0" i="0" u="none" strike="noStrike" kern="1200" cap="none" spc="0" normalizeH="0" baseline="0" noProof="0">
                      <a:ln>
                        <a:noFill/>
                      </a:ln>
                      <a:solidFill>
                        <a:srgbClr val="505050"/>
                      </a:solidFill>
                      <a:effectLst/>
                      <a:uLnTx/>
                      <a:uFillTx/>
                      <a:latin typeface="Segoe UI"/>
                      <a:ea typeface="+mn-ea"/>
                      <a:cs typeface="+mn-cs"/>
                    </a:rPr>
                    <a:t>Node</a:t>
                  </a:r>
                </a:p>
              </p:txBody>
            </p:sp>
          </p:grpSp>
        </p:grpSp>
        <p:sp>
          <p:nvSpPr>
            <p:cNvPr id="122" name="Rectangle 121"/>
            <p:cNvSpPr/>
            <p:nvPr/>
          </p:nvSpPr>
          <p:spPr>
            <a:xfrm>
              <a:off x="10301312" y="3078633"/>
              <a:ext cx="1472055" cy="320096"/>
            </a:xfrm>
            <a:prstGeom prst="rect">
              <a:avLst/>
            </a:prstGeom>
          </p:spPr>
          <p:txBody>
            <a:bodyPr wrap="square">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599" b="1" i="0" u="none" strike="noStrike" kern="1200" cap="none" spc="0" normalizeH="0" baseline="0" noProof="0">
                  <a:ln>
                    <a:noFill/>
                  </a:ln>
                  <a:solidFill>
                    <a:srgbClr val="0072C6"/>
                  </a:solidFill>
                  <a:effectLst/>
                  <a:uLnTx/>
                  <a:uFillTx/>
                  <a:latin typeface="Segoe UI Semibold" charset="0"/>
                  <a:ea typeface="Segoe UI Semibold" charset="0"/>
                  <a:cs typeface="Segoe UI Semibold" charset="0"/>
                </a:rPr>
                <a:t>Any language</a:t>
              </a:r>
            </a:p>
          </p:txBody>
        </p:sp>
      </p:grpSp>
      <p:grpSp>
        <p:nvGrpSpPr>
          <p:cNvPr id="8" name="Group 7"/>
          <p:cNvGrpSpPr/>
          <p:nvPr/>
        </p:nvGrpSpPr>
        <p:grpSpPr>
          <a:xfrm>
            <a:off x="2621850" y="2185243"/>
            <a:ext cx="1682262" cy="3220408"/>
            <a:chOff x="5606294" y="2976737"/>
            <a:chExt cx="1467704" cy="3220864"/>
          </a:xfrm>
        </p:grpSpPr>
        <p:sp>
          <p:nvSpPr>
            <p:cNvPr id="124" name="Rectangle 123">
              <a:extLst>
                <a:ext uri="{FF2B5EF4-FFF2-40B4-BE49-F238E27FC236}">
                  <a16:creationId xmlns:a16="http://schemas.microsoft.com/office/drawing/2014/main" id="{1F6C8CE1-7E4B-48D5-B695-9B157D60558D}"/>
                </a:ext>
              </a:extLst>
            </p:cNvPr>
            <p:cNvSpPr/>
            <p:nvPr/>
          </p:nvSpPr>
          <p:spPr bwMode="auto">
            <a:xfrm>
              <a:off x="5606294"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80" name="TextBox 79">
              <a:extLst>
                <a:ext uri="{FF2B5EF4-FFF2-40B4-BE49-F238E27FC236}">
                  <a16:creationId xmlns:a16="http://schemas.microsoft.com/office/drawing/2014/main" id="{4C7BACD8-6EB7-4C90-B851-250025EDE111}"/>
                </a:ext>
              </a:extLst>
            </p:cNvPr>
            <p:cNvSpPr txBox="1"/>
            <p:nvPr/>
          </p:nvSpPr>
          <p:spPr>
            <a:xfrm>
              <a:off x="5657927" y="4474896"/>
              <a:ext cx="1364439" cy="169401"/>
            </a:xfrm>
            <a:prstGeom prst="rect">
              <a:avLst/>
            </a:prstGeom>
            <a:noFill/>
          </p:spPr>
          <p:txBody>
            <a:bodyPr wrap="square" lIns="0" tIns="0" rIns="0" bIns="0" rtlCol="0">
              <a:spAutoFit/>
            </a:bodyPr>
            <a:lstStyle/>
            <a:p>
              <a:pPr marL="0" marR="0" lvl="0" indent="0" algn="ctr" defTabSz="913840" rtl="0" eaLnBrk="1" fontAlgn="auto" latinLnBrk="0" hangingPunct="1">
                <a:lnSpc>
                  <a:spcPct val="90000"/>
                </a:lnSpc>
                <a:spcBef>
                  <a:spcPts val="0"/>
                </a:spcBef>
                <a:spcAft>
                  <a:spcPts val="585"/>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a:ea typeface="+mn-ea"/>
                  <a:cs typeface="+mn-cs"/>
                </a:rPr>
                <a:t>Linux</a:t>
              </a:r>
            </a:p>
          </p:txBody>
        </p:sp>
        <p:pic>
          <p:nvPicPr>
            <p:cNvPr id="81" name="Picture 80">
              <a:extLst>
                <a:ext uri="{FF2B5EF4-FFF2-40B4-BE49-F238E27FC236}">
                  <a16:creationId xmlns:a16="http://schemas.microsoft.com/office/drawing/2014/main" id="{8948D494-372A-4BC2-8218-0269F82D59A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39841" y="3797256"/>
              <a:ext cx="400611" cy="457146"/>
            </a:xfrm>
            <a:prstGeom prst="rect">
              <a:avLst/>
            </a:prstGeom>
          </p:spPr>
        </p:pic>
        <p:sp>
          <p:nvSpPr>
            <p:cNvPr id="82" name="TextBox 81">
              <a:extLst>
                <a:ext uri="{FF2B5EF4-FFF2-40B4-BE49-F238E27FC236}">
                  <a16:creationId xmlns:a16="http://schemas.microsoft.com/office/drawing/2014/main" id="{2AB632E6-3E97-4581-8D77-0550ACDA29F4}"/>
                </a:ext>
              </a:extLst>
            </p:cNvPr>
            <p:cNvSpPr txBox="1"/>
            <p:nvPr/>
          </p:nvSpPr>
          <p:spPr>
            <a:xfrm>
              <a:off x="5661145" y="5617329"/>
              <a:ext cx="1358003" cy="169401"/>
            </a:xfrm>
            <a:prstGeom prst="rect">
              <a:avLst/>
            </a:prstGeom>
            <a:noFill/>
          </p:spPr>
          <p:txBody>
            <a:bodyPr wrap="square" lIns="0" tIns="0" rIns="0" bIns="0" rtlCol="0">
              <a:spAutoFit/>
            </a:bodyPr>
            <a:lstStyle/>
            <a:p>
              <a:pPr marL="0" marR="0" lvl="0" indent="0" algn="ctr" defTabSz="913840" rtl="0" eaLnBrk="1" fontAlgn="auto" latinLnBrk="0" hangingPunct="1">
                <a:lnSpc>
                  <a:spcPct val="90000"/>
                </a:lnSpc>
                <a:spcBef>
                  <a:spcPts val="0"/>
                </a:spcBef>
                <a:spcAft>
                  <a:spcPts val="585"/>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a:ea typeface="+mn-ea"/>
                  <a:cs typeface="+mn-cs"/>
                </a:rPr>
                <a:t>Windows</a:t>
              </a:r>
            </a:p>
          </p:txBody>
        </p:sp>
        <p:sp>
          <p:nvSpPr>
            <p:cNvPr id="119" name="Rectangle 118"/>
            <p:cNvSpPr/>
            <p:nvPr/>
          </p:nvSpPr>
          <p:spPr>
            <a:xfrm>
              <a:off x="5661145" y="3078634"/>
              <a:ext cx="1358003" cy="320096"/>
            </a:xfrm>
            <a:prstGeom prst="rect">
              <a:avLst/>
            </a:prstGeom>
          </p:spPr>
          <p:txBody>
            <a:bodyPr wrap="square">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599" b="1" i="0" u="none" strike="noStrike" kern="1200" cap="none" spc="0" normalizeH="0" baseline="0" noProof="0">
                  <a:ln>
                    <a:noFill/>
                  </a:ln>
                  <a:solidFill>
                    <a:srgbClr val="0072C6"/>
                  </a:solidFill>
                  <a:effectLst/>
                  <a:uLnTx/>
                  <a:uFillTx/>
                  <a:latin typeface="Segoe UI Semibold" charset="0"/>
                  <a:ea typeface="Segoe UI Semibold" charset="0"/>
                  <a:cs typeface="Segoe UI Semibold" charset="0"/>
                </a:rPr>
                <a:t>Any OS</a:t>
              </a:r>
            </a:p>
          </p:txBody>
        </p:sp>
        <p:pic>
          <p:nvPicPr>
            <p:cNvPr id="123" name="Picture 12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85611" y="5042766"/>
              <a:ext cx="509070" cy="466350"/>
            </a:xfrm>
            <a:prstGeom prst="rect">
              <a:avLst/>
            </a:prstGeom>
          </p:spPr>
        </p:pic>
      </p:grpSp>
      <p:sp>
        <p:nvSpPr>
          <p:cNvPr id="53" name="Title 1">
            <a:extLst>
              <a:ext uri="{FF2B5EF4-FFF2-40B4-BE49-F238E27FC236}">
                <a16:creationId xmlns:a16="http://schemas.microsoft.com/office/drawing/2014/main" id="{740CCB13-3C93-4765-8051-DC1E91A4DD0E}"/>
              </a:ext>
            </a:extLst>
          </p:cNvPr>
          <p:cNvSpPr>
            <a:spLocks noGrp="1"/>
          </p:cNvSpPr>
          <p:nvPr>
            <p:ph type="title"/>
          </p:nvPr>
        </p:nvSpPr>
        <p:spPr>
          <a:xfrm>
            <a:off x="274298" y="717241"/>
            <a:ext cx="11887878" cy="917444"/>
          </a:xfrm>
        </p:spPr>
        <p:txBody>
          <a:bodyPr/>
          <a:lstStyle/>
          <a:p>
            <a:pPr algn="ctr"/>
            <a:r>
              <a:rPr lang="en-US" sz="4799" dirty="0">
                <a:solidFill>
                  <a:schemeClr val="accent1"/>
                </a:solidFill>
                <a:latin typeface="Segoe UI Semibold" panose="020B0702040204020203" pitchFamily="34" charset="0"/>
                <a:cs typeface="Segoe UI Semibold" panose="020B0702040204020203" pitchFamily="34" charset="0"/>
              </a:rPr>
              <a:t>Portability </a:t>
            </a:r>
            <a:r>
              <a:rPr lang="en-US" sz="4799" dirty="0">
                <a:solidFill>
                  <a:schemeClr val="tx1"/>
                </a:solidFill>
                <a:latin typeface="Segoe UI Semibold" panose="020B0702040204020203" pitchFamily="34" charset="0"/>
                <a:cs typeface="Segoe UI Semibold" panose="020B0702040204020203" pitchFamily="34" charset="0"/>
              </a:rPr>
              <a:t>using containers</a:t>
            </a:r>
            <a:endParaRPr lang="en-US" sz="4799" dirty="0">
              <a:solidFill>
                <a:schemeClr val="accent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205421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2E03-56F1-435B-BBAF-0EA924C76C3D}"/>
              </a:ext>
            </a:extLst>
          </p:cNvPr>
          <p:cNvSpPr>
            <a:spLocks noGrp="1"/>
          </p:cNvSpPr>
          <p:nvPr>
            <p:ph type="title"/>
          </p:nvPr>
        </p:nvSpPr>
        <p:spPr/>
        <p:txBody>
          <a:bodyPr/>
          <a:lstStyle/>
          <a:p>
            <a:r>
              <a:rPr lang="en-AU" sz="4400" dirty="0">
                <a:solidFill>
                  <a:srgbClr val="0078D7"/>
                </a:solidFill>
                <a:latin typeface="Segoe UI Semibold" panose="020B0702040204020203" pitchFamily="34" charset="0"/>
                <a:cs typeface="Segoe UI Semibold" panose="020B0702040204020203" pitchFamily="34" charset="0"/>
              </a:rPr>
              <a:t>Linux</a:t>
            </a:r>
            <a:r>
              <a:rPr lang="en-AU" sz="4400" dirty="0">
                <a:latin typeface="Segoe UI Semibold" panose="020B0702040204020203" pitchFamily="34" charset="0"/>
                <a:cs typeface="Segoe UI Semibold" panose="020B0702040204020203" pitchFamily="34" charset="0"/>
              </a:rPr>
              <a:t> Base Container OS Images</a:t>
            </a:r>
          </a:p>
        </p:txBody>
      </p:sp>
      <p:pic>
        <p:nvPicPr>
          <p:cNvPr id="6" name="Picture 5">
            <a:extLst>
              <a:ext uri="{FF2B5EF4-FFF2-40B4-BE49-F238E27FC236}">
                <a16:creationId xmlns:a16="http://schemas.microsoft.com/office/drawing/2014/main" id="{E85F3154-45D7-402A-8EDD-29D20A17B500}"/>
              </a:ext>
            </a:extLst>
          </p:cNvPr>
          <p:cNvPicPr>
            <a:picLocks noChangeAspect="1"/>
          </p:cNvPicPr>
          <p:nvPr/>
        </p:nvPicPr>
        <p:blipFill>
          <a:blip r:embed="rId3"/>
          <a:stretch>
            <a:fillRect/>
          </a:stretch>
        </p:blipFill>
        <p:spPr>
          <a:xfrm>
            <a:off x="274320" y="5170300"/>
            <a:ext cx="3505200" cy="1362075"/>
          </a:xfrm>
          <a:prstGeom prst="rect">
            <a:avLst/>
          </a:prstGeom>
        </p:spPr>
      </p:pic>
      <p:pic>
        <p:nvPicPr>
          <p:cNvPr id="7" name="Picture 6">
            <a:extLst>
              <a:ext uri="{FF2B5EF4-FFF2-40B4-BE49-F238E27FC236}">
                <a16:creationId xmlns:a16="http://schemas.microsoft.com/office/drawing/2014/main" id="{35969B04-D915-42F9-BB6A-96FC8B5F7252}"/>
              </a:ext>
            </a:extLst>
          </p:cNvPr>
          <p:cNvPicPr>
            <a:picLocks noChangeAspect="1"/>
          </p:cNvPicPr>
          <p:nvPr/>
        </p:nvPicPr>
        <p:blipFill>
          <a:blip r:embed="rId4"/>
          <a:stretch>
            <a:fillRect/>
          </a:stretch>
        </p:blipFill>
        <p:spPr>
          <a:xfrm>
            <a:off x="274320" y="1349528"/>
            <a:ext cx="6248400" cy="1438275"/>
          </a:xfrm>
          <a:prstGeom prst="rect">
            <a:avLst/>
          </a:prstGeom>
        </p:spPr>
      </p:pic>
      <p:pic>
        <p:nvPicPr>
          <p:cNvPr id="8" name="Picture 7">
            <a:extLst>
              <a:ext uri="{FF2B5EF4-FFF2-40B4-BE49-F238E27FC236}">
                <a16:creationId xmlns:a16="http://schemas.microsoft.com/office/drawing/2014/main" id="{03BDCCE2-31AC-404B-9657-239A48022AF0}"/>
              </a:ext>
            </a:extLst>
          </p:cNvPr>
          <p:cNvPicPr>
            <a:picLocks noChangeAspect="1"/>
          </p:cNvPicPr>
          <p:nvPr/>
        </p:nvPicPr>
        <p:blipFill>
          <a:blip r:embed="rId5"/>
          <a:stretch>
            <a:fillRect/>
          </a:stretch>
        </p:blipFill>
        <p:spPr>
          <a:xfrm>
            <a:off x="472911" y="2801822"/>
            <a:ext cx="6943725" cy="1304925"/>
          </a:xfrm>
          <a:prstGeom prst="rect">
            <a:avLst/>
          </a:prstGeom>
        </p:spPr>
      </p:pic>
      <p:pic>
        <p:nvPicPr>
          <p:cNvPr id="9" name="Picture 8">
            <a:extLst>
              <a:ext uri="{FF2B5EF4-FFF2-40B4-BE49-F238E27FC236}">
                <a16:creationId xmlns:a16="http://schemas.microsoft.com/office/drawing/2014/main" id="{BA944A94-D2E5-4E3D-8993-AC47E48F7108}"/>
              </a:ext>
            </a:extLst>
          </p:cNvPr>
          <p:cNvPicPr>
            <a:picLocks noChangeAspect="1"/>
          </p:cNvPicPr>
          <p:nvPr/>
        </p:nvPicPr>
        <p:blipFill>
          <a:blip r:embed="rId6"/>
          <a:stretch>
            <a:fillRect/>
          </a:stretch>
        </p:blipFill>
        <p:spPr>
          <a:xfrm>
            <a:off x="472911" y="4062531"/>
            <a:ext cx="7781925" cy="1343025"/>
          </a:xfrm>
          <a:prstGeom prst="rect">
            <a:avLst/>
          </a:prstGeom>
        </p:spPr>
      </p:pic>
    </p:spTree>
    <p:extLst>
      <p:ext uri="{BB962C8B-B14F-4D97-AF65-F5344CB8AC3E}">
        <p14:creationId xmlns:p14="http://schemas.microsoft.com/office/powerpoint/2010/main" val="26184534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2E03-56F1-435B-BBAF-0EA924C76C3D}"/>
              </a:ext>
            </a:extLst>
          </p:cNvPr>
          <p:cNvSpPr>
            <a:spLocks noGrp="1"/>
          </p:cNvSpPr>
          <p:nvPr>
            <p:ph type="title"/>
          </p:nvPr>
        </p:nvSpPr>
        <p:spPr/>
        <p:txBody>
          <a:bodyPr/>
          <a:lstStyle/>
          <a:p>
            <a:r>
              <a:rPr lang="en-AU" sz="4400" dirty="0">
                <a:solidFill>
                  <a:srgbClr val="0078D7"/>
                </a:solidFill>
                <a:latin typeface="Segoe UI Semibold" panose="020B0702040204020203" pitchFamily="34" charset="0"/>
                <a:cs typeface="Segoe UI Semibold" panose="020B0702040204020203" pitchFamily="34" charset="0"/>
              </a:rPr>
              <a:t>Linux</a:t>
            </a:r>
            <a:r>
              <a:rPr lang="en-AU" sz="4400" dirty="0">
                <a:latin typeface="Segoe UI Semibold" panose="020B0702040204020203" pitchFamily="34" charset="0"/>
                <a:cs typeface="Segoe UI Semibold" panose="020B0702040204020203" pitchFamily="34" charset="0"/>
              </a:rPr>
              <a:t> Base Container App Images</a:t>
            </a:r>
          </a:p>
        </p:txBody>
      </p:sp>
      <p:pic>
        <p:nvPicPr>
          <p:cNvPr id="3" name="Picture 2">
            <a:extLst>
              <a:ext uri="{FF2B5EF4-FFF2-40B4-BE49-F238E27FC236}">
                <a16:creationId xmlns:a16="http://schemas.microsoft.com/office/drawing/2014/main" id="{B76CF416-E7DE-40F9-BCC0-2B655955B50C}"/>
              </a:ext>
            </a:extLst>
          </p:cNvPr>
          <p:cNvPicPr>
            <a:picLocks noChangeAspect="1"/>
          </p:cNvPicPr>
          <p:nvPr/>
        </p:nvPicPr>
        <p:blipFill>
          <a:blip r:embed="rId2"/>
          <a:stretch>
            <a:fillRect/>
          </a:stretch>
        </p:blipFill>
        <p:spPr>
          <a:xfrm>
            <a:off x="488034" y="1111510"/>
            <a:ext cx="6572250" cy="1123950"/>
          </a:xfrm>
          <a:prstGeom prst="rect">
            <a:avLst/>
          </a:prstGeom>
        </p:spPr>
      </p:pic>
      <p:pic>
        <p:nvPicPr>
          <p:cNvPr id="4" name="Picture 3">
            <a:extLst>
              <a:ext uri="{FF2B5EF4-FFF2-40B4-BE49-F238E27FC236}">
                <a16:creationId xmlns:a16="http://schemas.microsoft.com/office/drawing/2014/main" id="{7F627572-7E6A-4A5A-8533-F83810702959}"/>
              </a:ext>
            </a:extLst>
          </p:cNvPr>
          <p:cNvPicPr>
            <a:picLocks noChangeAspect="1"/>
          </p:cNvPicPr>
          <p:nvPr/>
        </p:nvPicPr>
        <p:blipFill>
          <a:blip r:embed="rId3"/>
          <a:stretch>
            <a:fillRect/>
          </a:stretch>
        </p:blipFill>
        <p:spPr>
          <a:xfrm>
            <a:off x="394617" y="2071528"/>
            <a:ext cx="4486275" cy="1314450"/>
          </a:xfrm>
          <a:prstGeom prst="rect">
            <a:avLst/>
          </a:prstGeom>
        </p:spPr>
      </p:pic>
      <p:pic>
        <p:nvPicPr>
          <p:cNvPr id="5" name="Picture 4">
            <a:extLst>
              <a:ext uri="{FF2B5EF4-FFF2-40B4-BE49-F238E27FC236}">
                <a16:creationId xmlns:a16="http://schemas.microsoft.com/office/drawing/2014/main" id="{31D7B93D-5A14-4A44-AB9D-7D3CD1D1A73A}"/>
              </a:ext>
            </a:extLst>
          </p:cNvPr>
          <p:cNvPicPr>
            <a:picLocks noChangeAspect="1"/>
          </p:cNvPicPr>
          <p:nvPr/>
        </p:nvPicPr>
        <p:blipFill>
          <a:blip r:embed="rId4"/>
          <a:stretch>
            <a:fillRect/>
          </a:stretch>
        </p:blipFill>
        <p:spPr>
          <a:xfrm>
            <a:off x="488034" y="3274821"/>
            <a:ext cx="7067550" cy="1285875"/>
          </a:xfrm>
          <a:prstGeom prst="rect">
            <a:avLst/>
          </a:prstGeom>
        </p:spPr>
      </p:pic>
      <p:pic>
        <p:nvPicPr>
          <p:cNvPr id="10" name="Picture 9">
            <a:extLst>
              <a:ext uri="{FF2B5EF4-FFF2-40B4-BE49-F238E27FC236}">
                <a16:creationId xmlns:a16="http://schemas.microsoft.com/office/drawing/2014/main" id="{4C8440AC-DF3B-4979-8408-A4CFCF15DDDF}"/>
              </a:ext>
            </a:extLst>
          </p:cNvPr>
          <p:cNvPicPr>
            <a:picLocks noChangeAspect="1"/>
          </p:cNvPicPr>
          <p:nvPr/>
        </p:nvPicPr>
        <p:blipFill>
          <a:blip r:embed="rId5"/>
          <a:stretch>
            <a:fillRect/>
          </a:stretch>
        </p:blipFill>
        <p:spPr>
          <a:xfrm>
            <a:off x="488034" y="4560696"/>
            <a:ext cx="6409975" cy="1156345"/>
          </a:xfrm>
          <a:prstGeom prst="rect">
            <a:avLst/>
          </a:prstGeom>
        </p:spPr>
      </p:pic>
      <p:pic>
        <p:nvPicPr>
          <p:cNvPr id="11" name="Picture 10">
            <a:extLst>
              <a:ext uri="{FF2B5EF4-FFF2-40B4-BE49-F238E27FC236}">
                <a16:creationId xmlns:a16="http://schemas.microsoft.com/office/drawing/2014/main" id="{DD94321D-AD63-46A7-A839-081BC178FA3C}"/>
              </a:ext>
            </a:extLst>
          </p:cNvPr>
          <p:cNvPicPr>
            <a:picLocks noChangeAspect="1"/>
          </p:cNvPicPr>
          <p:nvPr/>
        </p:nvPicPr>
        <p:blipFill>
          <a:blip r:embed="rId6"/>
          <a:stretch>
            <a:fillRect/>
          </a:stretch>
        </p:blipFill>
        <p:spPr>
          <a:xfrm>
            <a:off x="394617" y="5591799"/>
            <a:ext cx="7105650" cy="1181100"/>
          </a:xfrm>
          <a:prstGeom prst="rect">
            <a:avLst/>
          </a:prstGeom>
        </p:spPr>
      </p:pic>
      <p:pic>
        <p:nvPicPr>
          <p:cNvPr id="12" name="Picture 11">
            <a:extLst>
              <a:ext uri="{FF2B5EF4-FFF2-40B4-BE49-F238E27FC236}">
                <a16:creationId xmlns:a16="http://schemas.microsoft.com/office/drawing/2014/main" id="{AF42EC7E-1B48-45CA-B134-3B40470C0CB2}"/>
              </a:ext>
            </a:extLst>
          </p:cNvPr>
          <p:cNvPicPr>
            <a:picLocks noChangeAspect="1"/>
          </p:cNvPicPr>
          <p:nvPr/>
        </p:nvPicPr>
        <p:blipFill>
          <a:blip r:embed="rId7"/>
          <a:stretch>
            <a:fillRect/>
          </a:stretch>
        </p:blipFill>
        <p:spPr>
          <a:xfrm>
            <a:off x="6667959" y="2071528"/>
            <a:ext cx="5495925" cy="1181100"/>
          </a:xfrm>
          <a:prstGeom prst="rect">
            <a:avLst/>
          </a:prstGeom>
        </p:spPr>
      </p:pic>
    </p:spTree>
    <p:extLst>
      <p:ext uri="{BB962C8B-B14F-4D97-AF65-F5344CB8AC3E}">
        <p14:creationId xmlns:p14="http://schemas.microsoft.com/office/powerpoint/2010/main" val="1373074162"/>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ul" id="{EB9ECFF2-F039-4FDE-8D24-DFCA51AFC61A}" vid="{4658C52C-12C7-47AE-9FF4-1EA21243B149}"/>
    </a:ext>
  </a:extLst>
</a:theme>
</file>

<file path=ppt/theme/theme11.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4_COLOR TEMPLATE">
  <a:themeElements>
    <a:clrScheme name="Azure Hybrid Cloud">
      <a:dk1>
        <a:srgbClr val="505050"/>
      </a:dk1>
      <a:lt1>
        <a:srgbClr val="FFFFFF"/>
      </a:lt1>
      <a:dk2>
        <a:srgbClr val="0078D7"/>
      </a:dk2>
      <a:lt2>
        <a:srgbClr val="F2F2F2"/>
      </a:lt2>
      <a:accent1>
        <a:srgbClr val="002050"/>
      </a:accent1>
      <a:accent2>
        <a:srgbClr val="00BCF2"/>
      </a:accent2>
      <a:accent3>
        <a:srgbClr val="BAD80A"/>
      </a:accent3>
      <a:accent4>
        <a:srgbClr val="0078D7"/>
      </a:accent4>
      <a:accent5>
        <a:srgbClr val="32145A"/>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6.xml><?xml version="1.0" encoding="utf-8"?>
<a:theme xmlns:a="http://schemas.openxmlformats.org/drawingml/2006/main" name="3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7.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2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9.xml><?xml version="1.0" encoding="utf-8"?>
<a:theme xmlns:a="http://schemas.openxmlformats.org/drawingml/2006/main" name="6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6" ma:contentTypeDescription="" ma:contentTypeScope="" ma:versionID="8f266561864adb809d5d7ec4fd34371f">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a0c42c841b8096092fe9f668ed9a8452"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This presentation discusses the benefits of containers esp. for application modernization scenarios and introduces the container platforms on Azure.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Info xmlns="http://schemas.microsoft.com/office/infopath/2007/PartnerControls">
          <TermName xmlns="http://schemas.microsoft.com/office/infopath/2007/PartnerControls">technical readiness documents</TermName>
          <TermId xmlns="http://schemas.microsoft.com/office/infopath/2007/PartnerControls">6d304042-88b7-4f44-95c7-88bf25e33a0e</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xmlns="230e9df3-be65-4c73-a93b-d1236ebd677e">
        <DisplayName xmlns="230e9df3-be65-4c73-a93b-d1236ebd677e">Clarence Bakirtzidis</DisplayName>
        <AccountId xmlns="230e9df3-be65-4c73-a93b-d1236ebd677e">4</AccountId>
        <AccountType xmlns="230e9df3-be65-4c73-a93b-d1236ebd677e"/>
      </UserInfo>
    </Owner>
    <PublishDate xmlns="230E9DF3-BE65-4C73-A93B-D1236EBD677E">2018-10-01T07:00:00+00:00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2019-10-31T07:00:00+00:00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
        <AccountId xsi:nil="true"/>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Azure Container Service</TermName>
          <TermId xmlns="http://schemas.microsoft.com/office/infopath/2007/PartnerControls">da55d66e-fdf8-469d-bdcd-bf23a5f5b4b3</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Technical Solutions Professional</TermName>
          <TermId xmlns="http://schemas.microsoft.com/office/infopath/2007/PartnerControls">229bf17b-ced6-4bb8-a907-44ecc386f390</TermId>
        </TermInfo>
      </Terms>
    </b60f8d2dbb984f349d80d8196897f4d3>
    <Thumbnail1 xmlns="230e9df3-be65-4c73-a93b-d1236ebd677e">
      <Url>https://microsoft.sharepoint.com/sites/Infopedia_G01KC/Media/Thumbnails/G01KC-1-37389/containers-overview.JPG</Url>
      <Description>/sites/Infopedia_G01KC/Media/Thumbnails/G01KC-1-37389/containers-overview.JPG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Info xmlns="http://schemas.microsoft.com/office/infopath/2007/PartnerControls">
          <TermName xmlns="http://schemas.microsoft.com/office/infopath/2007/PartnerControls">Go To Market</TermName>
          <TermId xmlns="http://schemas.microsoft.com/office/infopath/2007/PartnerControls">f4d86be9-ad6a-4150-b338-918959af159e</TermId>
        </TermInfo>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Info xmlns="http://schemas.microsoft.com/office/infopath/2007/PartnerControls">
          <TermName xmlns="http://schemas.microsoft.com/office/infopath/2007/PartnerControls">events</TermName>
          <TermId xmlns="http://schemas.microsoft.com/office/infopath/2007/PartnerControls">5536d709-e7d6-481a-975d-ce80f6473ae1</TermId>
        </TermInfo>
      </Term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31</Value>
      <Value>29</Value>
      <Value>169</Value>
      <Value>1947</Value>
      <Value>1872</Value>
      <Value>21</Value>
      <Value>20</Value>
      <Value>1455</Value>
      <Value>602</Value>
      <Value>370</Value>
      <Value>747</Value>
      <Value>80</Value>
      <Value>5</Value>
      <Value>522</Value>
      <Value>131</Value>
      <Value>2595</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 xsi:nil="true"/>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products</TermName>
          <TermId xmlns="http://schemas.microsoft.com/office/infopath/2007/PartnerControls">2b247c5b-99da-46bc-8667-e75c62241e78</TermId>
        </TermInfo>
      </Terms>
    </m6c7b4717b6346e6a075a59dd47eac69>
    <_dlc_DocId xmlns="230e9df3-be65-4c73-a93b-d1236ebd677e">G01KC-99682991-37389</_dlc_DocId>
    <_dlc_ExpireDateSaved xmlns="http://schemas.microsoft.com/sharepoint/v3" xsi:nil="true"/>
    <_dlc_ExpireDate xmlns="http://schemas.microsoft.com/sharepoint/v3">2019-11-30T08:00:00+00:00</_dlc_ExpireDate>
    <_dlc_DocIdUrl xmlns="230e9df3-be65-4c73-a93b-d1236ebd677e">
      <Url>https://microsoft.sharepoint.com/sites/Infopedia_G01KC/_layouts/15/DocIdRedir.aspx?ID=G01KC-99682991-37389</Url>
      <Description>G01KC-99682991-37389</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6.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Props1.xml><?xml version="1.0" encoding="utf-8"?>
<ds:datastoreItem xmlns:ds="http://schemas.openxmlformats.org/officeDocument/2006/customXml" ds:itemID="{40F5A16D-C738-4999-A101-CC5E45DB5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59F02B-2E83-464C-A10A-09940E98ED1F}">
  <ds:schemaRefs>
    <ds:schemaRef ds:uri="http://schemas.openxmlformats.org/package/2006/metadata/core-properties"/>
    <ds:schemaRef ds:uri="http://schemas.microsoft.com/sharepoint/v3"/>
    <ds:schemaRef ds:uri="http://schemas.microsoft.com/office/infopath/2007/PartnerControls"/>
    <ds:schemaRef ds:uri="http://purl.org/dc/terms/"/>
    <ds:schemaRef ds:uri="b3bc04a5-d503-43b1-b98c-a8cf663329d9"/>
    <ds:schemaRef ds:uri="http://schemas.microsoft.com/office/2006/documentManagement/types"/>
    <ds:schemaRef ds:uri="230E9DF3-BE65-4C73-A93B-D1236EBD677E"/>
    <ds:schemaRef ds:uri="http://purl.org/dc/elements/1.1/"/>
    <ds:schemaRef ds:uri="http://schemas.microsoft.com/office/2006/metadata/properties"/>
    <ds:schemaRef ds:uri="230e9df3-be65-4c73-a93b-d1236ebd677e"/>
    <ds:schemaRef ds:uri="http://www.w3.org/XML/1998/namespace"/>
    <ds:schemaRef ds:uri="http://purl.org/dc/dcmitype/"/>
  </ds:schemaRefs>
</ds:datastoreItem>
</file>

<file path=customXml/itemProps3.xml><?xml version="1.0" encoding="utf-8"?>
<ds:datastoreItem xmlns:ds="http://schemas.openxmlformats.org/officeDocument/2006/customXml" ds:itemID="{7E96F53E-5093-4C63-A29D-F16533B3A7EC}">
  <ds:schemaRefs>
    <ds:schemaRef ds:uri="http://schemas.microsoft.com/sharepoint/events"/>
  </ds:schemaRefs>
</ds:datastoreItem>
</file>

<file path=customXml/itemProps4.xml><?xml version="1.0" encoding="utf-8"?>
<ds:datastoreItem xmlns:ds="http://schemas.openxmlformats.org/officeDocument/2006/customXml" ds:itemID="{C5198088-8D55-49AA-8A98-847721CB240F}">
  <ds:schemaRefs>
    <ds:schemaRef ds:uri="http://schemas.microsoft.com/sharepoint/v3/contenttype/forms"/>
  </ds:schemaRefs>
</ds:datastoreItem>
</file>

<file path=customXml/itemProps5.xml><?xml version="1.0" encoding="utf-8"?>
<ds:datastoreItem xmlns:ds="http://schemas.openxmlformats.org/officeDocument/2006/customXml" ds:itemID="{D2477667-96A5-4AC0-A2D6-74B16990AE93}">
  <ds:schemaRefs>
    <ds:schemaRef ds:uri="Microsoft.SharePoint.Taxonomy.ContentTypeSync"/>
  </ds:schemaRefs>
</ds:datastoreItem>
</file>

<file path=customXml/itemProps6.xml><?xml version="1.0" encoding="utf-8"?>
<ds:datastoreItem xmlns:ds="http://schemas.openxmlformats.org/officeDocument/2006/customXml" ds:itemID="{21AEF001-D47C-427B-BD2A-2925475C959A}">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otalTime>0</TotalTime>
  <Words>4033</Words>
  <Application>Microsoft Office PowerPoint</Application>
  <PresentationFormat>Custom</PresentationFormat>
  <Paragraphs>458</Paragraphs>
  <Slides>46</Slides>
  <Notes>35</Notes>
  <HiddenSlides>3</HiddenSlides>
  <MMClips>0</MMClips>
  <ScaleCrop>false</ScaleCrop>
  <HeadingPairs>
    <vt:vector size="6" baseType="variant">
      <vt:variant>
        <vt:lpstr>Fonts Used</vt:lpstr>
      </vt:variant>
      <vt:variant>
        <vt:i4>14</vt:i4>
      </vt:variant>
      <vt:variant>
        <vt:lpstr>Theme</vt:lpstr>
      </vt:variant>
      <vt:variant>
        <vt:i4>11</vt:i4>
      </vt:variant>
      <vt:variant>
        <vt:lpstr>Slide Titles</vt:lpstr>
      </vt:variant>
      <vt:variant>
        <vt:i4>46</vt:i4>
      </vt:variant>
    </vt:vector>
  </HeadingPairs>
  <TitlesOfParts>
    <vt:vector size="71" baseType="lpstr">
      <vt:lpstr>Arial</vt:lpstr>
      <vt:lpstr>Calibri</vt:lpstr>
      <vt:lpstr>Calibri Light</vt:lpstr>
      <vt:lpstr>Consolas</vt:lpstr>
      <vt:lpstr>Gotham Light</vt:lpstr>
      <vt:lpstr>Hack</vt:lpstr>
      <vt:lpstr>Roboto Mono</vt:lpstr>
      <vt:lpstr>Segoe UI</vt:lpstr>
      <vt:lpstr>Segoe UI Light</vt:lpstr>
      <vt:lpstr>Segoe UI Semibold</vt:lpstr>
      <vt:lpstr>Segoe UI Semilight</vt:lpstr>
      <vt:lpstr>Ubuntu</vt:lpstr>
      <vt:lpstr>Ubuntu Light</vt:lpstr>
      <vt:lpstr>Wingdings</vt:lpstr>
      <vt:lpstr>Server and Cloud 2013</vt:lpstr>
      <vt:lpstr>3_WHITE TEMPLATE</vt:lpstr>
      <vt:lpstr>Azure PPT Template - 2018</vt:lpstr>
      <vt:lpstr>Microsoft 365 PPT Template - 2018</vt:lpstr>
      <vt:lpstr>4_COLOR TEMPLATE</vt:lpstr>
      <vt:lpstr>3_Azure PPT Template - 2018</vt:lpstr>
      <vt:lpstr>3_Server and Cloud 2013</vt:lpstr>
      <vt:lpstr>2_Azure PPT Template - 2018</vt:lpstr>
      <vt:lpstr>6_Azure PPT Template - 2018</vt:lpstr>
      <vt:lpstr>1_Office Theme</vt:lpstr>
      <vt:lpstr>9-51027_Microsoft_Ready_Template</vt:lpstr>
      <vt:lpstr>Linux App Service and Container Overview</vt:lpstr>
      <vt:lpstr>PowerPoint Presentation</vt:lpstr>
      <vt:lpstr>Module Overview</vt:lpstr>
      <vt:lpstr>Containers Recap</vt:lpstr>
      <vt:lpstr>What is a container?</vt:lpstr>
      <vt:lpstr>PowerPoint Presentation</vt:lpstr>
      <vt:lpstr>Portability using containers</vt:lpstr>
      <vt:lpstr>Linux Base Container OS Images</vt:lpstr>
      <vt:lpstr>Linux Base Container App Images</vt:lpstr>
      <vt:lpstr>Windows Base Container OS Images</vt:lpstr>
      <vt:lpstr>Windows Base Container App Images</vt:lpstr>
      <vt:lpstr>Windows base images</vt:lpstr>
      <vt:lpstr>Building an image</vt:lpstr>
      <vt:lpstr>Container Registry</vt:lpstr>
      <vt:lpstr>Containers</vt:lpstr>
      <vt:lpstr>Dockerfile example</vt:lpstr>
      <vt:lpstr>Image produced from docker build</vt:lpstr>
      <vt:lpstr>Azure App Service on Linux</vt:lpstr>
      <vt:lpstr>Azure App Service on Linux (Web Apps)</vt:lpstr>
      <vt:lpstr>Example Linux Web App</vt:lpstr>
      <vt:lpstr>Demo – Deploying an app to App Service on Linux</vt:lpstr>
      <vt:lpstr>PowerPoint Presentation</vt:lpstr>
      <vt:lpstr>Web App for Containers</vt:lpstr>
      <vt:lpstr>Web App for Containers</vt:lpstr>
      <vt:lpstr>Example Web App for Containers</vt:lpstr>
      <vt:lpstr>Custom Docker images for your web apps</vt:lpstr>
      <vt:lpstr>Single Container Apps</vt:lpstr>
      <vt:lpstr>Web App for Containers – Single Container</vt:lpstr>
      <vt:lpstr>Creating a Single Container app</vt:lpstr>
      <vt:lpstr>Deployment Slots also work with Containers</vt:lpstr>
      <vt:lpstr>Additional things to note</vt:lpstr>
      <vt:lpstr>Demo – Single Container App</vt:lpstr>
      <vt:lpstr>PowerPoint Presentation</vt:lpstr>
      <vt:lpstr>Multi-Container Apps</vt:lpstr>
      <vt:lpstr>Web App for Containers – Multi-Container</vt:lpstr>
      <vt:lpstr>Creating a Multi-Container app</vt:lpstr>
      <vt:lpstr>Additional things to note</vt:lpstr>
      <vt:lpstr>Additional things to note (cont.)</vt:lpstr>
      <vt:lpstr>Demo - Multi-Container App</vt:lpstr>
      <vt:lpstr>PowerPoint Presentation</vt:lpstr>
      <vt:lpstr>Lab - Deploy a Container to App Service</vt:lpstr>
      <vt:lpstr>PowerPoint Presentation</vt:lpstr>
      <vt:lpstr>Additional Resources</vt:lpstr>
      <vt:lpstr>Microsoft Learn</vt:lpstr>
      <vt:lpstr>App Service on Linux Documentation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App Service and Container Overview</dc:title>
  <dc:creator/>
  <cp:keywords/>
  <cp:lastModifiedBy/>
  <cp:revision>1</cp:revision>
  <dcterms:modified xsi:type="dcterms:W3CDTF">2019-08-01T21:34:45Z</dcterms:modified>
  <cp:category>modernization, java, .net, containers, app service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v-caicha@microsoft.com</vt:lpwstr>
  </property>
  <property fmtid="{D5CDD505-2E9C-101B-9397-08002B2CF9AE}" pid="5" name="MSIP_Label_f42aa342-8706-4288-bd11-ebb85995028c_SetDate">
    <vt:lpwstr>2018-10-01T15:27:57.5609920Z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of67e5d4b76f4a9db8769983fda9cec0">
    <vt:lpwstr/>
  </property>
  <property fmtid="{D5CDD505-2E9C-101B-9397-08002B2CF9AE}" pid="11" name="TaxKeyword">
    <vt:lpwstr/>
  </property>
  <property fmtid="{D5CDD505-2E9C-101B-9397-08002B2CF9AE}" pid="12" name="NewsType">
    <vt:lpwstr/>
  </property>
  <property fmtid="{D5CDD505-2E9C-101B-9397-08002B2CF9AE}" pid="13" name="_dlc_policyId">
    <vt:lpwstr>0x0101000E4CB7077FEE4FF7AE86D4A500EEC780030016C849C62B10EB41ACA8C7EEDEF40BB20099ECF64382448D48A56095091C66B1A9|-661092312</vt:lpwstr>
  </property>
  <property fmtid="{D5CDD505-2E9C-101B-9397-08002B2CF9AE}" pid="14" name="LastSharedByUser">
    <vt:lpwstr>saoutalh@microsoft.com</vt:lpwstr>
  </property>
  <property fmtid="{D5CDD505-2E9C-101B-9397-08002B2CF9AE}" pid="15" name="Region">
    <vt:lpwstr/>
  </property>
  <property fmtid="{D5CDD505-2E9C-101B-9397-08002B2CF9AE}" pid="16" name="Confidentiality">
    <vt:lpwstr>5;#internal users|461efa83-0283-486a-a8d5-943328f3693f</vt:lpwstr>
  </property>
  <property fmtid="{D5CDD505-2E9C-101B-9397-08002B2CF9AE}" pid="17" name="xd_ProgID">
    <vt:lpwstr/>
  </property>
  <property fmtid="{D5CDD505-2E9C-101B-9397-08002B2CF9AE}" pid="18" name="ItemType">
    <vt:lpwstr>169;#presentations|317da5a4-398e-4c38-b265-afd519770055;#370;#technical readiness documents|6d304042-88b7-4f44-95c7-88bf25e33a0e</vt:lpwstr>
  </property>
  <property fmtid="{D5CDD505-2E9C-101B-9397-08002B2CF9AE}" pid="19" name="ContentTypeId">
    <vt:lpwstr>0x0101000E4CB7077FEE4FF7AE86D4A500EEC780030016C849C62B10EB41ACA8C7EEDEF40BB20099ECF64382448D48A56095091C66B1A9</vt:lpwstr>
  </property>
  <property fmtid="{D5CDD505-2E9C-101B-9397-08002B2CF9AE}" pid="20" name="Industries">
    <vt:lpwstr/>
  </property>
  <property fmtid="{D5CDD505-2E9C-101B-9397-08002B2CF9AE}" pid="21" name="MSProducts">
    <vt:lpwstr/>
  </property>
  <property fmtid="{D5CDD505-2E9C-101B-9397-08002B2CF9AE}" pid="22" name="Audience">
    <vt:lpwstr/>
  </property>
  <property fmtid="{D5CDD505-2E9C-101B-9397-08002B2CF9AE}" pid="23" name="TemplateUrl">
    <vt:lpwstr/>
  </property>
  <property fmtid="{D5CDD505-2E9C-101B-9397-08002B2CF9AE}" pid="24" name="ComplianceAssetId">
    <vt:lpwstr/>
  </property>
  <property fmtid="{D5CDD505-2E9C-101B-9397-08002B2CF9AE}" pid="25" name="Competitors">
    <vt:lpwstr/>
  </property>
  <property fmtid="{D5CDD505-2E9C-101B-9397-08002B2CF9AE}" pid="26" name="SMSGDomain">
    <vt:lpwstr>20;#Microsoft Azure Domain|d600a391-d529-4311-892b-2c05c1ab2538;#21;#Intelligent Cloud|adc2fe87-c79a-4ded-a449-3f86b954069d</vt:lpwstr>
  </property>
  <property fmtid="{D5CDD505-2E9C-101B-9397-08002B2CF9AE}" pid="27" name="ExperienceContentType">
    <vt:lpwstr/>
  </property>
  <property fmtid="{D5CDD505-2E9C-101B-9397-08002B2CF9AE}" pid="28" name="BusinessArchitecture">
    <vt:lpwstr/>
  </property>
  <property fmtid="{D5CDD505-2E9C-101B-9397-08002B2CF9AE}" pid="29" name="LastSharedByTime">
    <vt:filetime>2018-04-26T03:45:40Z</vt:filetime>
  </property>
  <property fmtid="{D5CDD505-2E9C-101B-9397-08002B2CF9AE}" pid="30" name="Products">
    <vt:lpwstr>80;#Azure platform|df6aaec2-d07c-4319-b510-15a691aea35b;#2595;#Azure Container Service|da55d66e-fdf8-469d-bdcd-bf23a5f5b4b3</vt:lpwstr>
  </property>
  <property fmtid="{D5CDD505-2E9C-101B-9397-08002B2CF9AE}" pid="31" name="l6f004f21209409da86a713c0f24627d">
    <vt:lpwstr/>
  </property>
  <property fmtid="{D5CDD505-2E9C-101B-9397-08002B2CF9AE}" pid="32" name="MSProductsTaxHTField0">
    <vt:lpwstr/>
  </property>
  <property fmtid="{D5CDD505-2E9C-101B-9397-08002B2CF9AE}" pid="33" name="e8080b0481964c759b2c36ae49591b31">
    <vt:lpwstr/>
  </property>
  <property fmtid="{D5CDD505-2E9C-101B-9397-08002B2CF9AE}" pid="34" name="_docset_NoMedatataSyncRequired">
    <vt:lpwstr>False</vt:lpwstr>
  </property>
  <property fmtid="{D5CDD505-2E9C-101B-9397-08002B2CF9AE}" pid="35" name="display_urn">
    <vt:lpwstr>Aanand Ramachandran;Josh Schnell;Jason Hansen;Chad Ray;Lachie Evenson;Joe Kavanaugh (Cadence Preferred);Gabe Monroy;Tammy Smith Monnot;Sunita Yadav;Tim Meyer;Roiy Zysman;Ali Vira</vt:lpwstr>
  </property>
  <property fmtid="{D5CDD505-2E9C-101B-9397-08002B2CF9AE}" pid="36" name="TechnicalLevel">
    <vt:lpwstr>747;#200|855c9113-a119-44e7-b3de-bccffe25ed46</vt:lpwstr>
  </property>
  <property fmtid="{D5CDD505-2E9C-101B-9397-08002B2CF9AE}" pid="37" name="Audiences">
    <vt:lpwstr/>
  </property>
  <property fmtid="{D5CDD505-2E9C-101B-9397-08002B2CF9AE}" pid="38" name="ldac8aee9d1f469e8cd8c3f8d6a615f2">
    <vt:lpwstr/>
  </property>
  <property fmtid="{D5CDD505-2E9C-101B-9397-08002B2CF9AE}" pid="39" name="xd_Signature">
    <vt:bool>false</vt:bool>
  </property>
  <property fmtid="{D5CDD505-2E9C-101B-9397-08002B2CF9AE}" pid="40" name="EmployeeRole">
    <vt:lpwstr/>
  </property>
  <property fmtid="{D5CDD505-2E9C-101B-9397-08002B2CF9AE}" pid="41" name="NewsTopic">
    <vt:lpwstr/>
  </property>
  <property fmtid="{D5CDD505-2E9C-101B-9397-08002B2CF9AE}" pid="42" name="SharedWithUsers">
    <vt:lpwstr>136442;#Chakir Kamkam</vt:lpwstr>
  </property>
  <property fmtid="{D5CDD505-2E9C-101B-9397-08002B2CF9AE}" pid="43" name="Product">
    <vt:lpwstr/>
  </property>
  <property fmtid="{D5CDD505-2E9C-101B-9397-08002B2CF9AE}" pid="44" name="Roles">
    <vt:lpwstr>602;#Technical Solutions Professional|229bf17b-ced6-4bb8-a907-44ecc386f390</vt:lpwstr>
  </property>
  <property fmtid="{D5CDD505-2E9C-101B-9397-08002B2CF9AE}" pid="45" name="Event1">
    <vt:lpwstr>217;#Unassigned|e51362f4-782c-41a8-bb7b-e0cfc8669933</vt:lpwstr>
  </property>
  <property fmtid="{D5CDD505-2E9C-101B-9397-08002B2CF9AE}" pid="46" name="ItemRetentionFormula">
    <vt:lpwstr>&lt;formula id="Microsoft.Office.RecordsManagement.PolicyFeatures.Expiration.Formula.BuiltIn"&gt;&lt;number&gt;30&lt;/number&gt;&lt;property&gt;Expire_x005f_x0020_Review&lt;/property&gt;&lt;propertyId&gt;4efb7b69-53dd-4711-a372-96a7c80c7a38&lt;/propertyId&gt;&lt;period&gt;days&lt;/period&gt;&lt;/formula&gt;</vt:lpwstr>
  </property>
  <property fmtid="{D5CDD505-2E9C-101B-9397-08002B2CF9AE}" pid="47" name="NewsSource">
    <vt:lpwstr/>
  </property>
  <property fmtid="{D5CDD505-2E9C-101B-9397-08002B2CF9AE}" pid="48" name="SMSGTags">
    <vt:lpwstr/>
  </property>
  <property fmtid="{D5CDD505-2E9C-101B-9397-08002B2CF9AE}" pid="49" name="_dlc_DocIdItemGuid">
    <vt:lpwstr>38135e9c-5fe0-4ff4-8599-3815af7ccd48</vt:lpwstr>
  </property>
  <property fmtid="{D5CDD505-2E9C-101B-9397-08002B2CF9AE}" pid="50" name="MSPhysicalGeography">
    <vt:lpwstr/>
  </property>
  <property fmtid="{D5CDD505-2E9C-101B-9397-08002B2CF9AE}" pid="51" name="EnterpriseDomainTags">
    <vt:lpwstr/>
  </property>
  <property fmtid="{D5CDD505-2E9C-101B-9397-08002B2CF9AE}" pid="52" name="j3562c58ee414e028925bc902cfc01a1">
    <vt:lpwstr/>
  </property>
  <property fmtid="{D5CDD505-2E9C-101B-9397-08002B2CF9AE}" pid="53" name="Segments">
    <vt:lpwstr/>
  </property>
  <property fmtid="{D5CDD505-2E9C-101B-9397-08002B2CF9AE}" pid="54" name="Partners">
    <vt:lpwstr/>
  </property>
  <property fmtid="{D5CDD505-2E9C-101B-9397-08002B2CF9AE}" pid="55" name="ActivitiesAndPrograms">
    <vt:lpwstr>1947;#Priority Solution Areas|c23d8183-ce20-44cd-b13b-640d45c2d6c2;#1455;#Go To Market|f4d86be9-ad6a-4150-b338-918959af159e;#1872;#Cloud Application Development|3a7aceec-a821-419b-a538-072d1024ae27;#522;#events|5536d709-e7d6-481a-975d-ce80f6473ae1</vt:lpwstr>
  </property>
  <property fmtid="{D5CDD505-2E9C-101B-9397-08002B2CF9AE}" pid="56" name="la4444b61d19467597d63190b69ac227">
    <vt:lpwstr/>
  </property>
  <property fmtid="{D5CDD505-2E9C-101B-9397-08002B2CF9AE}" pid="57" name="Topics">
    <vt:lpwstr>29;#features|94b87768-f145-4764-adbd-fec700e47348;#131;#products|2b247c5b-99da-46bc-8667-e75c62241e78</vt:lpwstr>
  </property>
  <property fmtid="{D5CDD505-2E9C-101B-9397-08002B2CF9AE}" pid="58" name="Groups">
    <vt:lpwstr>31;#Microsoft Azure Marketing|0958c357-5252-473f-8b4e-42f27525a99d</vt:lpwstr>
  </property>
  <property fmtid="{D5CDD505-2E9C-101B-9397-08002B2CF9AE}" pid="59" name="Languages">
    <vt:lpwstr/>
  </property>
</Properties>
</file>